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72" r:id="rId2"/>
    <p:sldId id="273" r:id="rId3"/>
    <p:sldId id="274" r:id="rId4"/>
    <p:sldId id="270" r:id="rId5"/>
    <p:sldId id="257" r:id="rId6"/>
    <p:sldId id="258" r:id="rId7"/>
    <p:sldId id="259" r:id="rId8"/>
    <p:sldId id="260" r:id="rId9"/>
    <p:sldId id="261" r:id="rId10"/>
    <p:sldId id="278" r:id="rId11"/>
    <p:sldId id="279" r:id="rId12"/>
    <p:sldId id="280" r:id="rId13"/>
    <p:sldId id="262" r:id="rId14"/>
    <p:sldId id="263" r:id="rId15"/>
    <p:sldId id="277" r:id="rId16"/>
    <p:sldId id="264" r:id="rId17"/>
    <p:sldId id="281" r:id="rId18"/>
    <p:sldId id="282" r:id="rId19"/>
    <p:sldId id="283" r:id="rId20"/>
    <p:sldId id="265" r:id="rId21"/>
    <p:sldId id="285" r:id="rId22"/>
    <p:sldId id="286" r:id="rId23"/>
    <p:sldId id="266" r:id="rId24"/>
    <p:sldId id="267" r:id="rId25"/>
    <p:sldId id="275" r:id="rId26"/>
    <p:sldId id="276" r:id="rId27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iginal" id="{59FE852B-F64F-5542-ACA4-8663857DF7D5}">
          <p14:sldIdLst>
            <p14:sldId id="272"/>
            <p14:sldId id="273"/>
            <p14:sldId id="274"/>
            <p14:sldId id="270"/>
            <p14:sldId id="257"/>
            <p14:sldId id="258"/>
            <p14:sldId id="259"/>
            <p14:sldId id="260"/>
          </p14:sldIdLst>
        </p14:section>
        <p14:section name="ADMIN" id="{2243FF8F-83CE-427B-A4B1-57CCF86CD418}">
          <p14:sldIdLst>
            <p14:sldId id="261"/>
            <p14:sldId id="278"/>
            <p14:sldId id="279"/>
            <p14:sldId id="280"/>
            <p14:sldId id="262"/>
            <p14:sldId id="263"/>
            <p14:sldId id="277"/>
            <p14:sldId id="264"/>
            <p14:sldId id="281"/>
            <p14:sldId id="282"/>
            <p14:sldId id="283"/>
          </p14:sldIdLst>
        </p14:section>
        <p14:section name="PROF" id="{4F08D929-8A60-4DAA-B6B5-6AF638A65A47}">
          <p14:sldIdLst>
            <p14:sldId id="265"/>
            <p14:sldId id="285"/>
            <p14:sldId id="286"/>
          </p14:sldIdLst>
        </p14:section>
        <p14:section name="ETUDIANT" id="{E7989B2A-CE84-4058-B2F5-6606FCAD54C0}">
          <p14:sldIdLst>
            <p14:sldId id="266"/>
            <p14:sldId id="267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ussama el hafidi" initials="oeh" lastIdx="1" clrIdx="0">
    <p:extLst>
      <p:ext uri="{19B8F6BF-5375-455C-9EA6-DF929625EA0E}">
        <p15:presenceInfo xmlns:p15="http://schemas.microsoft.com/office/powerpoint/2012/main" userId="155be8d263d35b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D6A2"/>
    <a:srgbClr val="1589B2"/>
    <a:srgbClr val="F4809C"/>
    <a:srgbClr val="EF466F"/>
    <a:srgbClr val="FFD266"/>
    <a:srgbClr val="3C73A8"/>
    <a:srgbClr val="FFE54D"/>
    <a:srgbClr val="FFA766"/>
    <a:srgbClr val="F880DE"/>
    <a:srgbClr val="F045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8ECD5-D05B-344E-923B-B5C6F40C88A1}" v="279" dt="2020-07-15T12:08:15.8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6928"/>
  </p:normalViewPr>
  <p:slideViewPr>
    <p:cSldViewPr snapToGrid="0" snapToObjects="1" showGuides="1">
      <p:cViewPr varScale="1">
        <p:scale>
          <a:sx n="79" d="100"/>
          <a:sy n="79" d="100"/>
        </p:scale>
        <p:origin x="773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ne Skill" userId="8d49c830ac36a521" providerId="LiveId" clId="{00B8ECD5-D05B-344E-923B-B5C6F40C88A1}"/>
    <pc:docChg chg="undo custSel addSld delSld modSld sldOrd addSection delSection modSection">
      <pc:chgData name="One Skill" userId="8d49c830ac36a521" providerId="LiveId" clId="{00B8ECD5-D05B-344E-923B-B5C6F40C88A1}" dt="2020-07-15T12:08:00.912" v="480" actId="18676"/>
      <pc:docMkLst>
        <pc:docMk/>
      </pc:docMkLst>
      <pc:sldChg chg="addSp modSp">
        <pc:chgData name="One Skill" userId="8d49c830ac36a521" providerId="LiveId" clId="{00B8ECD5-D05B-344E-923B-B5C6F40C88A1}" dt="2020-07-14T17:44:35.664" v="109" actId="571"/>
        <pc:sldMkLst>
          <pc:docMk/>
          <pc:sldMk cId="3649744797" sldId="260"/>
        </pc:sldMkLst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49" creationId="{FB7F500C-9F28-454C-A9B1-6720AC14D38E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50" creationId="{CA463B78-3C5E-084B-9389-0EAB42CFAE19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51" creationId="{828ECCC1-D044-6A42-B8E6-10C22D1393B2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52" creationId="{18894AF0-38E4-7449-A285-4FFC1EF1BD2B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53" creationId="{CFC526FA-69FA-0743-B6DF-D21AA1649005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54" creationId="{C9807F2F-9784-BE49-BF69-168B6B87DC99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55" creationId="{ED7E5AAF-D557-B144-86D3-B79BAA40B974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56" creationId="{D5BEB7B0-69BD-2C40-B3F4-AC72A4EA3418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57" creationId="{30483A10-258B-974C-B598-E47A934C681C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58" creationId="{5B303A02-CC85-B940-8FF0-D3284EF0F50A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59" creationId="{CB5BB6E8-498E-224B-ADDC-32B5589F5ACC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60" creationId="{8CE9F017-28D9-B344-B9B3-0930FA74328B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61" creationId="{DD0AFBD0-3FB0-8C49-9F60-57D73AA340EE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62" creationId="{E0C8267B-822B-1B46-81D3-4F5E42FD6E42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63" creationId="{6FBCB533-CB8A-1E47-BDD6-43694C664F95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64" creationId="{020065BF-EAC7-2D4C-B104-CE62330AE507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65" creationId="{7CCC8CF4-A82D-4B45-8703-8E88887F5C78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66" creationId="{E6AA3F88-4DF2-C040-9F82-5B0FEA90FF99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67" creationId="{3598A93C-259D-3F41-AEE5-942A11C16DB3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68" creationId="{96F82179-D01A-F747-A5BB-E72B0DD4A7CF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69" creationId="{75BFF3A1-69AF-194D-A07D-F2379A58E866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70" creationId="{3477A1F8-D2A7-B847-8AFD-843B62FB2893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71" creationId="{2B6274CA-73D8-8048-B700-F3C7323A3F6D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72" creationId="{340A3B66-BD16-4148-BD1F-A6CA2066C7DA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73" creationId="{3421CEDB-9EE9-5746-BE8C-4B8C8A9CE3FA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74" creationId="{39F33E46-D991-4546-AB3E-B5F774E8668A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75" creationId="{329B40A5-2E62-AC43-A73A-B55F0C388190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76" creationId="{81E436A4-5BD6-F745-BE8B-24E31F3BA187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77" creationId="{7A552414-CE09-2441-AC3D-60ED4D07151D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78" creationId="{CB531337-EE4D-674E-92A3-3766D18F4DC9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79" creationId="{8E08DD7B-AB1E-3B49-A1E0-9191E9B8E7BE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80" creationId="{0E2CCD30-B310-2242-A394-DE542E96C7D5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81" creationId="{27A7D9A3-2F88-CF49-9D9C-89E26F0A358A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82" creationId="{FE3A2C0C-2DA4-7A4B-A466-DE882BC56E6B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83" creationId="{861B9ADF-3F16-D246-BAFA-6BC601A9DE86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84" creationId="{E429FA83-92BC-2746-A5CB-A6EDBF82B126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85" creationId="{5805B93C-B096-FE43-A531-8C92669626B0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86" creationId="{78069A0F-26C3-7B4F-B932-78AA334C3CCD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87" creationId="{57956BBD-FD3A-C249-8C8B-AE84C5D31AFD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88" creationId="{E2464D5D-AE86-0E4F-A200-3A211DF20E31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89" creationId="{44CD2427-8279-F74A-AD23-CCC70E72500C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90" creationId="{65DC1DC5-E554-A247-922D-45DECC8E7457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91" creationId="{249392CF-2074-5F44-AB4D-CFACD8D61294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92" creationId="{1577F503-CFFB-9343-A67E-891DF4A39448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93" creationId="{1908AD3F-0B49-4944-912F-BDCC357E0C0B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94" creationId="{C5A56C91-8032-8E41-8DDB-E9861C2752EB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95" creationId="{F415629C-1382-604C-B9CC-B89B2284B8BC}"/>
          </ac:spMkLst>
        </pc:spChg>
        <pc:grpChg chg="mod">
          <ac:chgData name="One Skill" userId="8d49c830ac36a521" providerId="LiveId" clId="{00B8ECD5-D05B-344E-923B-B5C6F40C88A1}" dt="2020-07-14T17:44:32.747" v="108" actId="1076"/>
          <ac:grpSpMkLst>
            <pc:docMk/>
            <pc:sldMk cId="3649744797" sldId="260"/>
            <ac:grpSpMk id="239" creationId="{55A4698C-AA75-FF48-9410-1AFC52459EE5}"/>
          </ac:grpSpMkLst>
        </pc:grpChg>
        <pc:grpChg chg="add mod">
          <ac:chgData name="One Skill" userId="8d49c830ac36a521" providerId="LiveId" clId="{00B8ECD5-D05B-344E-923B-B5C6F40C88A1}" dt="2020-07-14T17:44:35.664" v="109" actId="571"/>
          <ac:grpSpMkLst>
            <pc:docMk/>
            <pc:sldMk cId="3649744797" sldId="260"/>
            <ac:grpSpMk id="348" creationId="{AF8670AB-CE3F-3A41-BE84-655932AB3272}"/>
          </ac:grpSpMkLst>
        </pc:grpChg>
      </pc:sldChg>
      <pc:sldChg chg="addSp delSp modSp add modTransition setBg">
        <pc:chgData name="One Skill" userId="8d49c830ac36a521" providerId="LiveId" clId="{00B8ECD5-D05B-344E-923B-B5C6F40C88A1}" dt="2020-07-14T17:56:11.152" v="201"/>
        <pc:sldMkLst>
          <pc:docMk/>
          <pc:sldMk cId="1970053849" sldId="261"/>
        </pc:sldMkLst>
        <pc:spChg chg="add mod topLvl">
          <ac:chgData name="One Skill" userId="8d49c830ac36a521" providerId="LiveId" clId="{00B8ECD5-D05B-344E-923B-B5C6F40C88A1}" dt="2020-07-14T17:44:50.104" v="112" actId="164"/>
          <ac:spMkLst>
            <pc:docMk/>
            <pc:sldMk cId="1970053849" sldId="261"/>
            <ac:spMk id="15" creationId="{C63BB543-D0E5-5042-9CB4-55F681920FEE}"/>
          </ac:spMkLst>
        </pc:spChg>
        <pc:spChg chg="add mod topLvl">
          <ac:chgData name="One Skill" userId="8d49c830ac36a521" providerId="LiveId" clId="{00B8ECD5-D05B-344E-923B-B5C6F40C88A1}" dt="2020-07-14T17:44:47.156" v="111" actId="164"/>
          <ac:spMkLst>
            <pc:docMk/>
            <pc:sldMk cId="1970053849" sldId="261"/>
            <ac:spMk id="16" creationId="{007D414A-99D1-F84C-AE90-C89AEC681791}"/>
          </ac:spMkLst>
        </pc:spChg>
        <pc:spChg chg="add mod topLvl">
          <ac:chgData name="One Skill" userId="8d49c830ac36a521" providerId="LiveId" clId="{00B8ECD5-D05B-344E-923B-B5C6F40C88A1}" dt="2020-07-14T17:44:43.932" v="110" actId="164"/>
          <ac:spMkLst>
            <pc:docMk/>
            <pc:sldMk cId="1970053849" sldId="261"/>
            <ac:spMk id="17" creationId="{DB68CD9A-A811-1B4B-B7E6-6E44B9169A4E}"/>
          </ac:spMkLst>
        </pc:spChg>
        <pc:spChg chg="add mod topLvl">
          <ac:chgData name="One Skill" userId="8d49c830ac36a521" providerId="LiveId" clId="{00B8ECD5-D05B-344E-923B-B5C6F40C88A1}" dt="2020-07-14T17:44:55.142" v="114" actId="164"/>
          <ac:spMkLst>
            <pc:docMk/>
            <pc:sldMk cId="1970053849" sldId="261"/>
            <ac:spMk id="18" creationId="{E1993894-AEC5-1242-850D-7665D2C30400}"/>
          </ac:spMkLst>
        </pc:spChg>
        <pc:spChg chg="add mod topLvl">
          <ac:chgData name="One Skill" userId="8d49c830ac36a521" providerId="LiveId" clId="{00B8ECD5-D05B-344E-923B-B5C6F40C88A1}" dt="2020-07-14T17:44:52.707" v="113" actId="164"/>
          <ac:spMkLst>
            <pc:docMk/>
            <pc:sldMk cId="1970053849" sldId="261"/>
            <ac:spMk id="19" creationId="{D23C41BB-0BC1-6440-A83B-0B27454C016F}"/>
          </ac:spMkLst>
        </pc:spChg>
        <pc:spChg chg="add del mod">
          <ac:chgData name="One Skill" userId="8d49c830ac36a521" providerId="LiveId" clId="{00B8ECD5-D05B-344E-923B-B5C6F40C88A1}" dt="2020-07-14T17:47:34.961" v="126" actId="21"/>
          <ac:spMkLst>
            <pc:docMk/>
            <pc:sldMk cId="1970053849" sldId="261"/>
            <ac:spMk id="20" creationId="{41BC53B5-1B90-3541-9B19-25E446F9A85D}"/>
          </ac:spMkLst>
        </pc:spChg>
        <pc:spChg chg="mod">
          <ac:chgData name="One Skill" userId="8d49c830ac36a521" providerId="LiveId" clId="{00B8ECD5-D05B-344E-923B-B5C6F40C88A1}" dt="2020-07-14T17:52:06.935" v="171"/>
          <ac:spMkLst>
            <pc:docMk/>
            <pc:sldMk cId="1970053849" sldId="261"/>
            <ac:spMk id="33" creationId="{57BCD9D6-4EBF-B044-9AC8-6FE2AEF7F781}"/>
          </ac:spMkLst>
        </pc:spChg>
        <pc:spChg chg="mod">
          <ac:chgData name="One Skill" userId="8d49c830ac36a521" providerId="LiveId" clId="{00B8ECD5-D05B-344E-923B-B5C6F40C88A1}" dt="2020-07-14T17:52:06.935" v="171"/>
          <ac:spMkLst>
            <pc:docMk/>
            <pc:sldMk cId="1970053849" sldId="261"/>
            <ac:spMk id="36" creationId="{2705948C-4241-B642-BAE6-33070E69710D}"/>
          </ac:spMkLst>
        </pc:spChg>
        <pc:spChg chg="mod">
          <ac:chgData name="One Skill" userId="8d49c830ac36a521" providerId="LiveId" clId="{00B8ECD5-D05B-344E-923B-B5C6F40C88A1}" dt="2020-07-14T17:52:06.935" v="171"/>
          <ac:spMkLst>
            <pc:docMk/>
            <pc:sldMk cId="1970053849" sldId="261"/>
            <ac:spMk id="39" creationId="{1A574B25-D4D4-3B4A-84BD-61F16D114C7A}"/>
          </ac:spMkLst>
        </pc:spChg>
        <pc:spChg chg="mod">
          <ac:chgData name="One Skill" userId="8d49c830ac36a521" providerId="LiveId" clId="{00B8ECD5-D05B-344E-923B-B5C6F40C88A1}" dt="2020-07-14T17:52:06.935" v="171"/>
          <ac:spMkLst>
            <pc:docMk/>
            <pc:sldMk cId="1970053849" sldId="261"/>
            <ac:spMk id="42" creationId="{A6C20EFE-6C22-874A-BD0B-C66F6BAD513B}"/>
          </ac:spMkLst>
        </pc:spChg>
        <pc:spChg chg="mod">
          <ac:chgData name="One Skill" userId="8d49c830ac36a521" providerId="LiveId" clId="{00B8ECD5-D05B-344E-923B-B5C6F40C88A1}" dt="2020-07-14T17:52:06.935" v="171"/>
          <ac:spMkLst>
            <pc:docMk/>
            <pc:sldMk cId="1970053849" sldId="261"/>
            <ac:spMk id="45" creationId="{F8464695-C285-B141-9A1F-AD570E75FD71}"/>
          </ac:spMkLst>
        </pc:spChg>
        <pc:spChg chg="add mod">
          <ac:chgData name="One Skill" userId="8d49c830ac36a521" providerId="LiveId" clId="{00B8ECD5-D05B-344E-923B-B5C6F40C88A1}" dt="2020-07-14T17:52:46.215" v="178" actId="1076"/>
          <ac:spMkLst>
            <pc:docMk/>
            <pc:sldMk cId="1970053849" sldId="261"/>
            <ac:spMk id="47" creationId="{23EEECD3-D9B6-A849-80A9-833A93365D91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54" creationId="{E04400D9-EC50-2040-89E5-5AEBBDD9BCA8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55" creationId="{E03444F5-58E5-504F-829F-F5B23DBC351D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56" creationId="{1BAFEFA7-B31B-6B4E-9B8C-5A46B0231D45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57" creationId="{4A8A3B44-D4E5-C34F-A341-246D32ADBA49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58" creationId="{F911CF23-1364-E54C-B29F-C5AD84E1EF53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59" creationId="{9CB9B73E-5D8D-CD4E-9D67-0C4F312C5F4B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60" creationId="{3329A6CE-FA61-4A48-AFA5-B0A52CFBD007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61" creationId="{0AC9AC51-42B5-394C-B6DE-C02658C67B46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62" creationId="{F4D4AE9D-1915-124B-BACE-16BA48081A9B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63" creationId="{7E8E5A53-96B8-1C4D-8B54-B1DEF5243D4B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64" creationId="{BFC31ECE-F18F-4F40-BF42-36D21DEC06DD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65" creationId="{33A9467D-9886-6349-9636-D10144707555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66" creationId="{8C04F652-2908-7E4A-9D23-042FA9B94C62}"/>
          </ac:spMkLst>
        </pc:spChg>
        <pc:spChg chg="add 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67" creationId="{558FCBCF-B8E6-7341-9BD9-4C6C1767D015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70" creationId="{A5F9A02E-5200-3549-8A28-AC73A419BDDC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71" creationId="{4E1CF37B-98A1-D64C-B2AE-07F2E584B696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72" creationId="{1DCEE8A5-9C9D-064C-B878-322E5C9FC2AA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73" creationId="{F3CE7114-3C8D-824B-925B-FD533388D438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74" creationId="{F5169EF2-5776-2144-9EEA-0E9D1D14C2F9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75" creationId="{6686892F-F485-4941-846A-B979804271DB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76" creationId="{F5EC2662-1F99-6D4F-98BB-E630070A5A76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77" creationId="{C07B7912-4E7E-0E4D-ADB1-1EE8A1A6BABC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78" creationId="{D2D8653C-CAAB-D149-AA3E-7E52D66AA594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79" creationId="{8843DBB0-C0D8-3E4C-9FEC-D408FDC03E66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80" creationId="{E20A51BB-426A-A04C-AFA5-954AFCBC47F1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81" creationId="{95296DCF-EB96-9842-8D61-CC63F51CF0F0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82" creationId="{2887FE25-FCAC-D741-94D2-A9EAF275AB54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83" creationId="{46E7DAFC-C84B-AA43-95CA-E5F4BDDD273F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84" creationId="{594A8917-7E50-1D4A-AC18-E9E9C63E1EBC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87" creationId="{4A0E61B5-B0C3-8B4C-8D46-F25E26CF9761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88" creationId="{70CE06F8-0C17-9A4A-8753-BECFAF1D0446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89" creationId="{D529CEFA-91F7-0641-B271-40855046BE90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90" creationId="{BEB02DBB-395D-0345-8FAA-7DE209D13E3E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91" creationId="{894C6BB4-E12D-C34B-885F-2CEC6EFC193E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92" creationId="{DF480589-EA19-454F-B40C-B10DAEED9FD7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93" creationId="{B8950402-2F13-FB47-87E2-417FDD35AFEB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94" creationId="{2C1BCB9B-41CE-7B41-BCE7-17F99F18D18D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95" creationId="{EC604B7B-FB8E-C242-BFAD-9C328CDBBF4E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96" creationId="{662BDC41-BBBF-D84E-98EA-950207F19C61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97" creationId="{1D967C41-C52A-2F4E-B982-56258E7FFC2C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98" creationId="{9223E1AE-C829-D847-80D9-811B878E3E1C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99" creationId="{C7982C79-D18E-1247-AA67-72C69D1C1104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00" creationId="{B9E4465E-5719-054D-AC88-CF829B6B926B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01" creationId="{9A0D5C5A-F2E2-4E4E-85C9-A1C80807ADCD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04" creationId="{378A9B65-600E-7847-A80B-8B85E0631C07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05" creationId="{EFE77739-BC79-434C-97F1-2FD8D29D7DF4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06" creationId="{9ECA88F6-93AC-6C41-AE33-ABA9BD726B46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07" creationId="{68972CFB-9644-1D49-BEBB-C79C58AB5E6E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08" creationId="{17F1FAF3-E852-7641-A5E4-E5FCD4136610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09" creationId="{0D9E486E-4180-7441-AC4C-CE18CC53A45C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10" creationId="{76F9E69F-9C25-8F48-A08C-FA428F5591CE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11" creationId="{F2012C44-7092-DE43-9860-57E58D1C0EEB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12" creationId="{0C7FF0A1-B040-F640-800A-1D3DEA24EEBF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13" creationId="{52660338-09AD-0A40-87B2-4D97E2EFB094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14" creationId="{1BB271D6-8236-6A49-B95A-1B1D31453572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15" creationId="{D02F4B95-E8EC-5544-A270-B23612EEF5D2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16" creationId="{75FAFF5B-293A-9A42-8CA4-86EFDA67BA17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17" creationId="{02D3E46C-BE0A-B646-BE46-E4E4FEE75AB0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18" creationId="{1FD747C5-81CC-684D-ADBB-0A04ACF43AB7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21" creationId="{879E1AEB-F92B-3A43-9113-3D2A9D873E60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22" creationId="{5AA47A39-50DB-4341-8FF6-C919EDA85A5C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23" creationId="{FD12E3EF-F82F-1740-890C-FB8E4199EC44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24" creationId="{2DB3CF22-6921-7748-8400-5848DCFEA824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25" creationId="{8F1D86E6-80B0-E24E-A56B-5930CDD8C354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26" creationId="{5A67153F-F37E-3140-AA20-EF2C2BB45064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27" creationId="{862D7BA9-C6EF-8C4A-997E-47661F4364E8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28" creationId="{04BF3192-710E-574C-BF1C-C662963E4F71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29" creationId="{E482DB18-1F11-E84E-BEC6-50FA93B5028E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30" creationId="{95A309F4-4B67-FB40-B800-08EEC4C554A0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31" creationId="{F918A3CD-15F2-1248-913F-085B4627AE0B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32" creationId="{8467CF44-76F5-B340-8E12-39A7CE54DA2C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33" creationId="{78D7F4C1-BAB6-4949-91EF-10B85BAE7BE2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34" creationId="{DE7D2E82-BB48-D84D-B44D-EE2C30BDE58C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35" creationId="{BFEE7B35-D908-C045-B70F-9B7AD107A79C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37" creationId="{C3C60140-49FD-C049-AFE9-EE7F5813166B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38" creationId="{19DD13EE-DE27-874D-8745-32AC246F44F6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40" creationId="{7C6BD8D8-F67D-134D-9451-39BB8E83A544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41" creationId="{B75BF56C-6CD7-0046-ADB6-A5674CA8DEA1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43" creationId="{29BC9C78-C1D5-C843-9CF9-A3B5C723981A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44" creationId="{A4D6DA70-FA41-9B42-9E78-D735877A04BB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46" creationId="{F339321E-3933-464C-B73A-0752F635833F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47" creationId="{8CB0390C-19F6-324D-BE81-F5E570B09D70}"/>
          </ac:spMkLst>
        </pc:spChg>
        <pc:grpChg chg="add del mod">
          <ac:chgData name="One Skill" userId="8d49c830ac36a521" providerId="LiveId" clId="{00B8ECD5-D05B-344E-923B-B5C6F40C88A1}" dt="2020-07-14T17:43:06.861" v="100" actId="165"/>
          <ac:grpSpMkLst>
            <pc:docMk/>
            <pc:sldMk cId="1970053849" sldId="261"/>
            <ac:grpSpMk id="21" creationId="{D320D8D2-14E2-094F-97B9-1691F02CCEDA}"/>
          </ac:grpSpMkLst>
        </pc:grpChg>
        <pc:grpChg chg="add del mod">
          <ac:chgData name="One Skill" userId="8d49c830ac36a521" providerId="LiveId" clId="{00B8ECD5-D05B-344E-923B-B5C6F40C88A1}" dt="2020-07-14T17:47:34.961" v="126" actId="21"/>
          <ac:grpSpMkLst>
            <pc:docMk/>
            <pc:sldMk cId="1970053849" sldId="261"/>
            <ac:grpSpMk id="27" creationId="{6D8CA656-93CD-3947-A34C-C94120CF0F76}"/>
          </ac:grpSpMkLst>
        </pc:grpChg>
        <pc:grpChg chg="add del mod">
          <ac:chgData name="One Skill" userId="8d49c830ac36a521" providerId="LiveId" clId="{00B8ECD5-D05B-344E-923B-B5C6F40C88A1}" dt="2020-07-14T17:47:34.961" v="126" actId="21"/>
          <ac:grpSpMkLst>
            <pc:docMk/>
            <pc:sldMk cId="1970053849" sldId="261"/>
            <ac:grpSpMk id="28" creationId="{C631FF50-F7AE-294D-8B40-7C39D2D9E78A}"/>
          </ac:grpSpMkLst>
        </pc:grpChg>
        <pc:grpChg chg="add del mod">
          <ac:chgData name="One Skill" userId="8d49c830ac36a521" providerId="LiveId" clId="{00B8ECD5-D05B-344E-923B-B5C6F40C88A1}" dt="2020-07-14T17:47:34.961" v="126" actId="21"/>
          <ac:grpSpMkLst>
            <pc:docMk/>
            <pc:sldMk cId="1970053849" sldId="261"/>
            <ac:grpSpMk id="29" creationId="{0021B0D5-3D57-1643-9DE3-544BB916B0EB}"/>
          </ac:grpSpMkLst>
        </pc:grpChg>
        <pc:grpChg chg="add del mod">
          <ac:chgData name="One Skill" userId="8d49c830ac36a521" providerId="LiveId" clId="{00B8ECD5-D05B-344E-923B-B5C6F40C88A1}" dt="2020-07-14T17:47:34.961" v="126" actId="21"/>
          <ac:grpSpMkLst>
            <pc:docMk/>
            <pc:sldMk cId="1970053849" sldId="261"/>
            <ac:grpSpMk id="30" creationId="{64E44D99-326B-1F4D-802A-AA7268452513}"/>
          </ac:grpSpMkLst>
        </pc:grpChg>
        <pc:grpChg chg="add del mod">
          <ac:chgData name="One Skill" userId="8d49c830ac36a521" providerId="LiveId" clId="{00B8ECD5-D05B-344E-923B-B5C6F40C88A1}" dt="2020-07-14T17:47:34.961" v="126" actId="21"/>
          <ac:grpSpMkLst>
            <pc:docMk/>
            <pc:sldMk cId="1970053849" sldId="261"/>
            <ac:grpSpMk id="31" creationId="{2FD8570F-F28B-9A4B-B47F-B415436F01C6}"/>
          </ac:grpSpMkLst>
        </pc:grpChg>
        <pc:grpChg chg="add mod">
          <ac:chgData name="One Skill" userId="8d49c830ac36a521" providerId="LiveId" clId="{00B8ECD5-D05B-344E-923B-B5C6F40C88A1}" dt="2020-07-14T17:52:27.597" v="174" actId="1076"/>
          <ac:grpSpMkLst>
            <pc:docMk/>
            <pc:sldMk cId="1970053849" sldId="261"/>
            <ac:grpSpMk id="32" creationId="{8E554224-A3A2-6044-8B97-870EC501488D}"/>
          </ac:grpSpMkLst>
        </pc:grpChg>
        <pc:grpChg chg="add mod">
          <ac:chgData name="One Skill" userId="8d49c830ac36a521" providerId="LiveId" clId="{00B8ECD5-D05B-344E-923B-B5C6F40C88A1}" dt="2020-07-14T17:52:06.935" v="171"/>
          <ac:grpSpMkLst>
            <pc:docMk/>
            <pc:sldMk cId="1970053849" sldId="261"/>
            <ac:grpSpMk id="35" creationId="{FCF7DB45-890D-964F-9011-3EB86AB1165D}"/>
          </ac:grpSpMkLst>
        </pc:grpChg>
        <pc:grpChg chg="add mod">
          <ac:chgData name="One Skill" userId="8d49c830ac36a521" providerId="LiveId" clId="{00B8ECD5-D05B-344E-923B-B5C6F40C88A1}" dt="2020-07-14T17:52:06.935" v="171"/>
          <ac:grpSpMkLst>
            <pc:docMk/>
            <pc:sldMk cId="1970053849" sldId="261"/>
            <ac:grpSpMk id="38" creationId="{AF1A661F-AB0E-4446-9375-3869F60865D8}"/>
          </ac:grpSpMkLst>
        </pc:grpChg>
        <pc:grpChg chg="add mod">
          <ac:chgData name="One Skill" userId="8d49c830ac36a521" providerId="LiveId" clId="{00B8ECD5-D05B-344E-923B-B5C6F40C88A1}" dt="2020-07-14T17:52:06.935" v="171"/>
          <ac:grpSpMkLst>
            <pc:docMk/>
            <pc:sldMk cId="1970053849" sldId="261"/>
            <ac:grpSpMk id="41" creationId="{EEEB75A1-2F8E-E244-9AB8-8D925AD89B84}"/>
          </ac:grpSpMkLst>
        </pc:grpChg>
        <pc:grpChg chg="add mod">
          <ac:chgData name="One Skill" userId="8d49c830ac36a521" providerId="LiveId" clId="{00B8ECD5-D05B-344E-923B-B5C6F40C88A1}" dt="2020-07-14T17:52:15.819" v="172" actId="1076"/>
          <ac:grpSpMkLst>
            <pc:docMk/>
            <pc:sldMk cId="1970053849" sldId="261"/>
            <ac:grpSpMk id="44" creationId="{68FF4C94-5DE8-E443-AB2D-3A5B458F85CF}"/>
          </ac:grpSpMkLst>
        </pc:grpChg>
        <pc:grpChg chg="add mod">
          <ac:chgData name="One Skill" userId="8d49c830ac36a521" providerId="LiveId" clId="{00B8ECD5-D05B-344E-923B-B5C6F40C88A1}" dt="2020-07-14T17:56:11.152" v="201"/>
          <ac:grpSpMkLst>
            <pc:docMk/>
            <pc:sldMk cId="1970053849" sldId="261"/>
            <ac:grpSpMk id="53" creationId="{289BA0BD-04D0-6840-8215-882FB2E5540E}"/>
          </ac:grpSpMkLst>
        </pc:grpChg>
        <pc:grpChg chg="add mod">
          <ac:chgData name="One Skill" userId="8d49c830ac36a521" providerId="LiveId" clId="{00B8ECD5-D05B-344E-923B-B5C6F40C88A1}" dt="2020-07-14T17:56:11.152" v="201"/>
          <ac:grpSpMkLst>
            <pc:docMk/>
            <pc:sldMk cId="1970053849" sldId="261"/>
            <ac:grpSpMk id="68" creationId="{46851DE8-FBBD-ED40-9997-5109BE5E0821}"/>
          </ac:grpSpMkLst>
        </pc:grpChg>
        <pc:grpChg chg="mod">
          <ac:chgData name="One Skill" userId="8d49c830ac36a521" providerId="LiveId" clId="{00B8ECD5-D05B-344E-923B-B5C6F40C88A1}" dt="2020-07-14T17:56:11.152" v="201"/>
          <ac:grpSpMkLst>
            <pc:docMk/>
            <pc:sldMk cId="1970053849" sldId="261"/>
            <ac:grpSpMk id="69" creationId="{2E389949-6B6B-204B-A92C-FA5787AFE06F}"/>
          </ac:grpSpMkLst>
        </pc:grpChg>
        <pc:grpChg chg="add mod">
          <ac:chgData name="One Skill" userId="8d49c830ac36a521" providerId="LiveId" clId="{00B8ECD5-D05B-344E-923B-B5C6F40C88A1}" dt="2020-07-14T17:56:11.152" v="201"/>
          <ac:grpSpMkLst>
            <pc:docMk/>
            <pc:sldMk cId="1970053849" sldId="261"/>
            <ac:grpSpMk id="85" creationId="{0903D23F-0350-084D-8DDF-2D492A568D8F}"/>
          </ac:grpSpMkLst>
        </pc:grpChg>
        <pc:grpChg chg="mod">
          <ac:chgData name="One Skill" userId="8d49c830ac36a521" providerId="LiveId" clId="{00B8ECD5-D05B-344E-923B-B5C6F40C88A1}" dt="2020-07-14T17:56:11.152" v="201"/>
          <ac:grpSpMkLst>
            <pc:docMk/>
            <pc:sldMk cId="1970053849" sldId="261"/>
            <ac:grpSpMk id="86" creationId="{AA74A3D4-A233-7A40-BCFF-2BFFE86DC03B}"/>
          </ac:grpSpMkLst>
        </pc:grpChg>
        <pc:grpChg chg="add mod">
          <ac:chgData name="One Skill" userId="8d49c830ac36a521" providerId="LiveId" clId="{00B8ECD5-D05B-344E-923B-B5C6F40C88A1}" dt="2020-07-14T17:56:11.152" v="201"/>
          <ac:grpSpMkLst>
            <pc:docMk/>
            <pc:sldMk cId="1970053849" sldId="261"/>
            <ac:grpSpMk id="102" creationId="{3CCF62FF-731A-F94E-9D08-04D74543070A}"/>
          </ac:grpSpMkLst>
        </pc:grpChg>
        <pc:grpChg chg="mod">
          <ac:chgData name="One Skill" userId="8d49c830ac36a521" providerId="LiveId" clId="{00B8ECD5-D05B-344E-923B-B5C6F40C88A1}" dt="2020-07-14T17:56:11.152" v="201"/>
          <ac:grpSpMkLst>
            <pc:docMk/>
            <pc:sldMk cId="1970053849" sldId="261"/>
            <ac:grpSpMk id="103" creationId="{ED472347-3E0A-6C46-8D39-FFD54E58C2E7}"/>
          </ac:grpSpMkLst>
        </pc:grpChg>
        <pc:grpChg chg="add mod">
          <ac:chgData name="One Skill" userId="8d49c830ac36a521" providerId="LiveId" clId="{00B8ECD5-D05B-344E-923B-B5C6F40C88A1}" dt="2020-07-14T17:56:11.152" v="201"/>
          <ac:grpSpMkLst>
            <pc:docMk/>
            <pc:sldMk cId="1970053849" sldId="261"/>
            <ac:grpSpMk id="119" creationId="{F38099D4-EDA3-2C4C-BA04-EBC6527951C7}"/>
          </ac:grpSpMkLst>
        </pc:grpChg>
        <pc:grpChg chg="mod">
          <ac:chgData name="One Skill" userId="8d49c830ac36a521" providerId="LiveId" clId="{00B8ECD5-D05B-344E-923B-B5C6F40C88A1}" dt="2020-07-14T17:56:11.152" v="201"/>
          <ac:grpSpMkLst>
            <pc:docMk/>
            <pc:sldMk cId="1970053849" sldId="261"/>
            <ac:grpSpMk id="120" creationId="{94396034-8E0C-E54E-B3DC-F40266DD8530}"/>
          </ac:grpSpMkLst>
        </pc:grpChg>
        <pc:grpChg chg="add mod">
          <ac:chgData name="One Skill" userId="8d49c830ac36a521" providerId="LiveId" clId="{00B8ECD5-D05B-344E-923B-B5C6F40C88A1}" dt="2020-07-14T17:56:11.152" v="201"/>
          <ac:grpSpMkLst>
            <pc:docMk/>
            <pc:sldMk cId="1970053849" sldId="261"/>
            <ac:grpSpMk id="136" creationId="{967E03F4-F9CB-1C4D-B7EA-A848CEBC6016}"/>
          </ac:grpSpMkLst>
        </pc:grpChg>
        <pc:grpChg chg="add mod">
          <ac:chgData name="One Skill" userId="8d49c830ac36a521" providerId="LiveId" clId="{00B8ECD5-D05B-344E-923B-B5C6F40C88A1}" dt="2020-07-14T17:56:11.152" v="201"/>
          <ac:grpSpMkLst>
            <pc:docMk/>
            <pc:sldMk cId="1970053849" sldId="261"/>
            <ac:grpSpMk id="139" creationId="{47E2E13C-827B-A442-8686-931E2EF22ADA}"/>
          </ac:grpSpMkLst>
        </pc:grpChg>
        <pc:grpChg chg="add mod">
          <ac:chgData name="One Skill" userId="8d49c830ac36a521" providerId="LiveId" clId="{00B8ECD5-D05B-344E-923B-B5C6F40C88A1}" dt="2020-07-14T17:56:11.152" v="201"/>
          <ac:grpSpMkLst>
            <pc:docMk/>
            <pc:sldMk cId="1970053849" sldId="261"/>
            <ac:grpSpMk id="142" creationId="{53554C58-6C53-CF46-8A7C-992BC7660B56}"/>
          </ac:grpSpMkLst>
        </pc:grpChg>
        <pc:grpChg chg="add mod">
          <ac:chgData name="One Skill" userId="8d49c830ac36a521" providerId="LiveId" clId="{00B8ECD5-D05B-344E-923B-B5C6F40C88A1}" dt="2020-07-14T17:56:11.152" v="201"/>
          <ac:grpSpMkLst>
            <pc:docMk/>
            <pc:sldMk cId="1970053849" sldId="261"/>
            <ac:grpSpMk id="145" creationId="{5D9C4850-388C-5B48-998F-93315DC876CB}"/>
          </ac:grpSpMkLst>
        </pc:grpChg>
        <pc:picChg chg="add del mod">
          <ac:chgData name="One Skill" userId="8d49c830ac36a521" providerId="LiveId" clId="{00B8ECD5-D05B-344E-923B-B5C6F40C88A1}" dt="2020-07-14T17:37:20.481" v="28" actId="478"/>
          <ac:picMkLst>
            <pc:docMk/>
            <pc:sldMk cId="1970053849" sldId="261"/>
            <ac:picMk id="2" creationId="{4FC030FC-17FD-F048-836F-08CB6CA35564}"/>
          </ac:picMkLst>
        </pc:picChg>
        <pc:picChg chg="add mod topLvl">
          <ac:chgData name="One Skill" userId="8d49c830ac36a521" providerId="LiveId" clId="{00B8ECD5-D05B-344E-923B-B5C6F40C88A1}" dt="2020-07-14T17:44:43.932" v="110" actId="164"/>
          <ac:picMkLst>
            <pc:docMk/>
            <pc:sldMk cId="1970053849" sldId="261"/>
            <ac:picMk id="4" creationId="{4F1AB3FC-8418-FE4E-B9C0-F862E7B72857}"/>
          </ac:picMkLst>
        </pc:picChg>
        <pc:picChg chg="add mod topLvl">
          <ac:chgData name="One Skill" userId="8d49c830ac36a521" providerId="LiveId" clId="{00B8ECD5-D05B-344E-923B-B5C6F40C88A1}" dt="2020-07-14T17:44:47.156" v="111" actId="164"/>
          <ac:picMkLst>
            <pc:docMk/>
            <pc:sldMk cId="1970053849" sldId="261"/>
            <ac:picMk id="6" creationId="{56398338-12D9-DA46-A01D-CD02FDE3558A}"/>
          </ac:picMkLst>
        </pc:picChg>
        <pc:picChg chg="add del mod">
          <ac:chgData name="One Skill" userId="8d49c830ac36a521" providerId="LiveId" clId="{00B8ECD5-D05B-344E-923B-B5C6F40C88A1}" dt="2020-07-14T17:39:05.902" v="36" actId="478"/>
          <ac:picMkLst>
            <pc:docMk/>
            <pc:sldMk cId="1970053849" sldId="261"/>
            <ac:picMk id="8" creationId="{DB256E83-8241-9940-A492-288E20C7890C}"/>
          </ac:picMkLst>
        </pc:picChg>
        <pc:picChg chg="add mod topLvl">
          <ac:chgData name="One Skill" userId="8d49c830ac36a521" providerId="LiveId" clId="{00B8ECD5-D05B-344E-923B-B5C6F40C88A1}" dt="2020-07-14T17:44:50.104" v="112" actId="164"/>
          <ac:picMkLst>
            <pc:docMk/>
            <pc:sldMk cId="1970053849" sldId="261"/>
            <ac:picMk id="10" creationId="{333CC85A-6C4D-754C-8381-E1130832E304}"/>
          </ac:picMkLst>
        </pc:picChg>
        <pc:picChg chg="add mod topLvl">
          <ac:chgData name="One Skill" userId="8d49c830ac36a521" providerId="LiveId" clId="{00B8ECD5-D05B-344E-923B-B5C6F40C88A1}" dt="2020-07-14T17:44:52.707" v="113" actId="164"/>
          <ac:picMkLst>
            <pc:docMk/>
            <pc:sldMk cId="1970053849" sldId="261"/>
            <ac:picMk id="12" creationId="{02CDD2DE-6878-0B42-8E2F-C2D5A01ABD7F}"/>
          </ac:picMkLst>
        </pc:picChg>
        <pc:picChg chg="add mod topLvl">
          <ac:chgData name="One Skill" userId="8d49c830ac36a521" providerId="LiveId" clId="{00B8ECD5-D05B-344E-923B-B5C6F40C88A1}" dt="2020-07-14T17:44:55.142" v="114" actId="164"/>
          <ac:picMkLst>
            <pc:docMk/>
            <pc:sldMk cId="1970053849" sldId="261"/>
            <ac:picMk id="14" creationId="{FBCA46CE-F3EF-064D-B7B7-0B0A6D0F823D}"/>
          </ac:picMkLst>
        </pc:picChg>
        <pc:picChg chg="add del mod">
          <ac:chgData name="One Skill" userId="8d49c830ac36a521" providerId="LiveId" clId="{00B8ECD5-D05B-344E-923B-B5C6F40C88A1}" dt="2020-07-14T17:47:34.961" v="126" actId="21"/>
          <ac:picMkLst>
            <pc:docMk/>
            <pc:sldMk cId="1970053849" sldId="261"/>
            <ac:picMk id="22" creationId="{08AE00A7-3087-AD44-A8AB-6AC5B45A9024}"/>
          </ac:picMkLst>
        </pc:picChg>
        <pc:picChg chg="add del mod">
          <ac:chgData name="One Skill" userId="8d49c830ac36a521" providerId="LiveId" clId="{00B8ECD5-D05B-344E-923B-B5C6F40C88A1}" dt="2020-07-14T17:47:34.961" v="126" actId="21"/>
          <ac:picMkLst>
            <pc:docMk/>
            <pc:sldMk cId="1970053849" sldId="261"/>
            <ac:picMk id="23" creationId="{DDB07B8A-2D5D-DB43-B3B5-1893C14F4200}"/>
          </ac:picMkLst>
        </pc:picChg>
        <pc:picChg chg="add del mod">
          <ac:chgData name="One Skill" userId="8d49c830ac36a521" providerId="LiveId" clId="{00B8ECD5-D05B-344E-923B-B5C6F40C88A1}" dt="2020-07-14T17:47:34.961" v="126" actId="21"/>
          <ac:picMkLst>
            <pc:docMk/>
            <pc:sldMk cId="1970053849" sldId="261"/>
            <ac:picMk id="24" creationId="{BBC3938C-FADA-304F-8BC2-8366BDB48708}"/>
          </ac:picMkLst>
        </pc:picChg>
        <pc:picChg chg="add del mod">
          <ac:chgData name="One Skill" userId="8d49c830ac36a521" providerId="LiveId" clId="{00B8ECD5-D05B-344E-923B-B5C6F40C88A1}" dt="2020-07-14T17:47:34.961" v="126" actId="21"/>
          <ac:picMkLst>
            <pc:docMk/>
            <pc:sldMk cId="1970053849" sldId="261"/>
            <ac:picMk id="25" creationId="{C06C3724-1C21-C34B-B1A1-11BE750125B6}"/>
          </ac:picMkLst>
        </pc:picChg>
        <pc:picChg chg="add del mod">
          <ac:chgData name="One Skill" userId="8d49c830ac36a521" providerId="LiveId" clId="{00B8ECD5-D05B-344E-923B-B5C6F40C88A1}" dt="2020-07-14T17:47:34.961" v="126" actId="21"/>
          <ac:picMkLst>
            <pc:docMk/>
            <pc:sldMk cId="1970053849" sldId="261"/>
            <ac:picMk id="26" creationId="{1AB8DAB5-D25B-3242-9183-9C27FE64C0CF}"/>
          </ac:picMkLst>
        </pc:picChg>
        <pc:picChg chg="mod">
          <ac:chgData name="One Skill" userId="8d49c830ac36a521" providerId="LiveId" clId="{00B8ECD5-D05B-344E-923B-B5C6F40C88A1}" dt="2020-07-14T17:52:06.935" v="171"/>
          <ac:picMkLst>
            <pc:docMk/>
            <pc:sldMk cId="1970053849" sldId="261"/>
            <ac:picMk id="34" creationId="{69A111AA-089D-BC47-B236-8D4D616DB12D}"/>
          </ac:picMkLst>
        </pc:picChg>
        <pc:picChg chg="mod">
          <ac:chgData name="One Skill" userId="8d49c830ac36a521" providerId="LiveId" clId="{00B8ECD5-D05B-344E-923B-B5C6F40C88A1}" dt="2020-07-14T17:52:06.935" v="171"/>
          <ac:picMkLst>
            <pc:docMk/>
            <pc:sldMk cId="1970053849" sldId="261"/>
            <ac:picMk id="37" creationId="{6BB0B18E-96F4-5244-B85B-DA58E3A542B5}"/>
          </ac:picMkLst>
        </pc:picChg>
        <pc:picChg chg="mod">
          <ac:chgData name="One Skill" userId="8d49c830ac36a521" providerId="LiveId" clId="{00B8ECD5-D05B-344E-923B-B5C6F40C88A1}" dt="2020-07-14T17:52:06.935" v="171"/>
          <ac:picMkLst>
            <pc:docMk/>
            <pc:sldMk cId="1970053849" sldId="261"/>
            <ac:picMk id="40" creationId="{BC0B43F6-4773-CF4C-8319-6D8FA505FE9A}"/>
          </ac:picMkLst>
        </pc:picChg>
        <pc:picChg chg="mod">
          <ac:chgData name="One Skill" userId="8d49c830ac36a521" providerId="LiveId" clId="{00B8ECD5-D05B-344E-923B-B5C6F40C88A1}" dt="2020-07-14T17:52:06.935" v="171"/>
          <ac:picMkLst>
            <pc:docMk/>
            <pc:sldMk cId="1970053849" sldId="261"/>
            <ac:picMk id="43" creationId="{0C1763B9-C96A-9A48-84E6-2CC0CD240056}"/>
          </ac:picMkLst>
        </pc:picChg>
        <pc:picChg chg="mod">
          <ac:chgData name="One Skill" userId="8d49c830ac36a521" providerId="LiveId" clId="{00B8ECD5-D05B-344E-923B-B5C6F40C88A1}" dt="2020-07-14T17:52:06.935" v="171"/>
          <ac:picMkLst>
            <pc:docMk/>
            <pc:sldMk cId="1970053849" sldId="261"/>
            <ac:picMk id="46" creationId="{ADB7183E-7FAE-8042-A01F-DB668553E6F6}"/>
          </ac:picMkLst>
        </pc:picChg>
        <pc:picChg chg="add mod">
          <ac:chgData name="One Skill" userId="8d49c830ac36a521" providerId="LiveId" clId="{00B8ECD5-D05B-344E-923B-B5C6F40C88A1}" dt="2020-07-14T17:52:34.559" v="175" actId="2084"/>
          <ac:picMkLst>
            <pc:docMk/>
            <pc:sldMk cId="1970053849" sldId="261"/>
            <ac:picMk id="48" creationId="{3A4946F9-7A70-8C4B-AD36-118CD5548F09}"/>
          </ac:picMkLst>
        </pc:picChg>
        <pc:picChg chg="add mod">
          <ac:chgData name="One Skill" userId="8d49c830ac36a521" providerId="LiveId" clId="{00B8ECD5-D05B-344E-923B-B5C6F40C88A1}" dt="2020-07-14T17:52:06.935" v="171"/>
          <ac:picMkLst>
            <pc:docMk/>
            <pc:sldMk cId="1970053849" sldId="261"/>
            <ac:picMk id="49" creationId="{8CE52F98-B993-F846-9719-86F17DA7D300}"/>
          </ac:picMkLst>
        </pc:picChg>
        <pc:picChg chg="add mod">
          <ac:chgData name="One Skill" userId="8d49c830ac36a521" providerId="LiveId" clId="{00B8ECD5-D05B-344E-923B-B5C6F40C88A1}" dt="2020-07-14T17:52:20.122" v="173" actId="108"/>
          <ac:picMkLst>
            <pc:docMk/>
            <pc:sldMk cId="1970053849" sldId="261"/>
            <ac:picMk id="50" creationId="{47246F37-96EE-4E47-999B-7303F69EC04E}"/>
          </ac:picMkLst>
        </pc:picChg>
        <pc:picChg chg="add mod">
          <ac:chgData name="One Skill" userId="8d49c830ac36a521" providerId="LiveId" clId="{00B8ECD5-D05B-344E-923B-B5C6F40C88A1}" dt="2020-07-14T17:52:06.935" v="171"/>
          <ac:picMkLst>
            <pc:docMk/>
            <pc:sldMk cId="1970053849" sldId="261"/>
            <ac:picMk id="51" creationId="{8F887550-4CF5-DB4F-BAF4-84F2D43CDC1D}"/>
          </ac:picMkLst>
        </pc:picChg>
        <pc:picChg chg="add mod">
          <ac:chgData name="One Skill" userId="8d49c830ac36a521" providerId="LiveId" clId="{00B8ECD5-D05B-344E-923B-B5C6F40C88A1}" dt="2020-07-14T17:52:06.935" v="171"/>
          <ac:picMkLst>
            <pc:docMk/>
            <pc:sldMk cId="1970053849" sldId="261"/>
            <ac:picMk id="52" creationId="{BAB726F9-4C08-AC4C-B61B-A2566AD16C03}"/>
          </ac:picMkLst>
        </pc:picChg>
        <pc:picChg chg="add mod">
          <ac:chgData name="One Skill" userId="8d49c830ac36a521" providerId="LiveId" clId="{00B8ECD5-D05B-344E-923B-B5C6F40C88A1}" dt="2020-07-14T17:56:11.152" v="201"/>
          <ac:picMkLst>
            <pc:docMk/>
            <pc:sldMk cId="1970053849" sldId="261"/>
            <ac:picMk id="148" creationId="{4C9310F8-21E6-DA4A-B18E-21113065D385}"/>
          </ac:picMkLst>
        </pc:picChg>
      </pc:sldChg>
      <pc:sldChg chg="add del">
        <pc:chgData name="One Skill" userId="8d49c830ac36a521" providerId="LiveId" clId="{00B8ECD5-D05B-344E-923B-B5C6F40C88A1}" dt="2020-07-14T17:31:02.727" v="3"/>
        <pc:sldMkLst>
          <pc:docMk/>
          <pc:sldMk cId="2784144421" sldId="261"/>
        </pc:sldMkLst>
      </pc:sldChg>
      <pc:sldChg chg="addSp delSp modSp add modTransition setBg">
        <pc:chgData name="One Skill" userId="8d49c830ac36a521" providerId="LiveId" clId="{00B8ECD5-D05B-344E-923B-B5C6F40C88A1}" dt="2020-07-14T17:56:16.975" v="202"/>
        <pc:sldMkLst>
          <pc:docMk/>
          <pc:sldMk cId="1823642579" sldId="262"/>
        </pc:sldMkLst>
        <pc:spChg chg="mod">
          <ac:chgData name="One Skill" userId="8d49c830ac36a521" providerId="LiveId" clId="{00B8ECD5-D05B-344E-923B-B5C6F40C88A1}" dt="2020-07-14T17:53:36.165" v="181"/>
          <ac:spMkLst>
            <pc:docMk/>
            <pc:sldMk cId="1823642579" sldId="262"/>
            <ac:spMk id="4" creationId="{E4BB35AD-874E-6541-B09F-E2EDB5F5CDD5}"/>
          </ac:spMkLst>
        </pc:spChg>
        <pc:spChg chg="mod">
          <ac:chgData name="One Skill" userId="8d49c830ac36a521" providerId="LiveId" clId="{00B8ECD5-D05B-344E-923B-B5C6F40C88A1}" dt="2020-07-14T17:53:36.165" v="181"/>
          <ac:spMkLst>
            <pc:docMk/>
            <pc:sldMk cId="1823642579" sldId="262"/>
            <ac:spMk id="7" creationId="{F80EDEEA-121D-724F-BF15-26561DC3AB5E}"/>
          </ac:spMkLst>
        </pc:spChg>
        <pc:spChg chg="mod">
          <ac:chgData name="One Skill" userId="8d49c830ac36a521" providerId="LiveId" clId="{00B8ECD5-D05B-344E-923B-B5C6F40C88A1}" dt="2020-07-14T17:53:36.165" v="181"/>
          <ac:spMkLst>
            <pc:docMk/>
            <pc:sldMk cId="1823642579" sldId="262"/>
            <ac:spMk id="10" creationId="{C1179CC4-AB17-104F-883B-C5A52A640ABC}"/>
          </ac:spMkLst>
        </pc:spChg>
        <pc:spChg chg="mod">
          <ac:chgData name="One Skill" userId="8d49c830ac36a521" providerId="LiveId" clId="{00B8ECD5-D05B-344E-923B-B5C6F40C88A1}" dt="2020-07-14T17:53:36.165" v="181"/>
          <ac:spMkLst>
            <pc:docMk/>
            <pc:sldMk cId="1823642579" sldId="262"/>
            <ac:spMk id="13" creationId="{CCED1FFD-0B1B-054B-8C08-A39CEADC9A08}"/>
          </ac:spMkLst>
        </pc:spChg>
        <pc:spChg chg="mod">
          <ac:chgData name="One Skill" userId="8d49c830ac36a521" providerId="LiveId" clId="{00B8ECD5-D05B-344E-923B-B5C6F40C88A1}" dt="2020-07-14T17:53:36.165" v="181"/>
          <ac:spMkLst>
            <pc:docMk/>
            <pc:sldMk cId="1823642579" sldId="262"/>
            <ac:spMk id="16" creationId="{8DC1A2C4-C031-9D4F-8F62-D6CE652A6614}"/>
          </ac:spMkLst>
        </pc:spChg>
        <pc:spChg chg="add mod">
          <ac:chgData name="One Skill" userId="8d49c830ac36a521" providerId="LiveId" clId="{00B8ECD5-D05B-344E-923B-B5C6F40C88A1}" dt="2020-07-14T17:54:05.089" v="188" actId="1076"/>
          <ac:spMkLst>
            <pc:docMk/>
            <pc:sldMk cId="1823642579" sldId="262"/>
            <ac:spMk id="18" creationId="{AC92B69C-893F-FB47-8499-29EBCD3745F2}"/>
          </ac:spMkLst>
        </pc:spChg>
        <pc:spChg chg="add 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24" creationId="{5E4A1646-EC26-E342-8F56-550FDA07E651}"/>
          </ac:spMkLst>
        </pc:spChg>
        <pc:spChg chg="add 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25" creationId="{AE69EF38-5176-4340-8160-CE4E30F5DF6C}"/>
          </ac:spMkLst>
        </pc:spChg>
        <pc:spChg chg="add 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26" creationId="{0BBF29FB-B505-D947-B872-02C53C216B56}"/>
          </ac:spMkLst>
        </pc:spChg>
        <pc:spChg chg="add 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27" creationId="{783F3C9C-8636-7941-90EA-733DDEBB07A3}"/>
          </ac:spMkLst>
        </pc:spChg>
        <pc:spChg chg="add 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28" creationId="{80B838F8-710A-F443-BB3C-8D18843BC7F3}"/>
          </ac:spMkLst>
        </pc:spChg>
        <pc:spChg chg="add 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29" creationId="{C7047870-BFA6-8D4C-9B1C-A5A5BD16653F}"/>
          </ac:spMkLst>
        </pc:spChg>
        <pc:spChg chg="add 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30" creationId="{3D287CF1-D375-1747-843D-1E565838DC61}"/>
          </ac:spMkLst>
        </pc:spChg>
        <pc:spChg chg="add 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31" creationId="{E0756CC1-E8AB-F047-879E-BDFFDF92960F}"/>
          </ac:spMkLst>
        </pc:spChg>
        <pc:spChg chg="add 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32" creationId="{4F4CB97C-C6E5-C747-97A1-87B6A5ABE3C9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34" creationId="{5AD21338-F23E-FF47-9FBC-738A42EF3A7D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35" creationId="{0E854577-8BCF-1B43-A886-E8A3A8EEE0F5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37" creationId="{08179BFE-A0B0-B541-A65F-07984CAB7E1B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38" creationId="{DF0B4D93-BC93-B142-B7C3-010296673F83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40" creationId="{AC647395-3DE4-6C41-ACA5-10A10F8AC543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41" creationId="{DDB3EDC6-0928-174F-ACED-14A2C13463D3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43" creationId="{3E48EA14-573E-6244-B4F5-700CA7503F22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44" creationId="{0BE1FD67-E5FB-F24C-AFB4-FCF5B4C8A229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47" creationId="{D91B16E0-2167-384C-949A-FF1560F4C136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48" creationId="{B2F8BC5A-5F3B-6D41-AA82-83FF79EA7560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49" creationId="{6343C29E-80A3-D141-A5BF-02E766F97735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50" creationId="{B89CED22-2E77-9E45-8E84-321D674633A1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51" creationId="{0ACB675B-0C42-444C-BDD8-74EF0914DCF6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52" creationId="{01295297-2867-1441-9876-0CD4EA784B5B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53" creationId="{008B5257-3316-6E4A-A7CF-C99DA26DF169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54" creationId="{4BF5019D-3027-D34E-BC59-8E9141C3CE5D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55" creationId="{9C22200C-3D73-F74F-AB07-D2082DACC769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56" creationId="{A8FA7BDF-117A-184F-8A7C-B2A36DD82172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57" creationId="{97FD7205-7251-2240-86C5-0D9646077877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58" creationId="{D5F93C7C-FA10-6A46-A37A-DC2E81AB15C4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59" creationId="{ED293229-5810-C641-99D5-9B7F0952A0DB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60" creationId="{9D1A0731-BD2B-3A4D-8133-203EB4BA4124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61" creationId="{839A2279-5FA3-4641-B671-3253F97127E6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62" creationId="{2F94BEFB-14C4-6449-8E49-B028D42960C1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63" creationId="{A5759168-D8F5-494B-8DF5-E2980F8E1D18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65" creationId="{F6F2939C-6310-B640-BB34-D0472A61154D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66" creationId="{84243D16-1903-7642-94B4-7884F16B1AE8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67" creationId="{7FD3AD76-DB71-CF43-8F91-7AC928E47727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68" creationId="{F9ED51E2-60E0-8640-91EA-178A276BCD66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69" creationId="{29D8E8F4-2667-134B-B218-3D35FBAD7199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70" creationId="{573A4E0D-DA5B-6A48-A45A-F4FA8C83F970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71" creationId="{305A2C95-F383-A041-A120-9862E7208BB6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72" creationId="{EFA9F983-B5F0-BF41-BB49-00383EFFDA41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73" creationId="{479D4EEC-35D5-8747-8F5A-3EF771C8C1FE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74" creationId="{4C28E1A8-6688-BB4C-9373-3F5A25E2937C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75" creationId="{A992E7F8-7267-F742-BF31-8F20D5C325F0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76" creationId="{A41F876E-A7D6-5945-952C-600B7496039A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77" creationId="{836873EC-E582-014B-9A3F-66755C6A570E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78" creationId="{17BC6C21-379A-694D-BBFA-E86C26DCF380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79" creationId="{B2E7F0D3-5BFA-BB4D-9B1A-49CD328E60BB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80" creationId="{E85C1AA4-CA94-0A4C-A837-5D07C8A95991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81" creationId="{922BEACE-D37B-174D-B224-02D77B713B3C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83" creationId="{A8BAB250-9BD2-8147-9B2B-73EC5EF79350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84" creationId="{E596876E-7890-2D4E-B70A-5BE8182BEEAA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85" creationId="{02AA79F7-DE80-2348-93C0-9CDBEAA637EC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86" creationId="{94B4375E-4807-9F41-8A64-3103EF8D93C7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87" creationId="{92119F37-C9A0-C740-8604-AD4E54C16F7D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88" creationId="{11B5B709-F006-1741-8437-F887467776AE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89" creationId="{88C31D8B-000C-334D-90C8-43CF8537D4C5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90" creationId="{5475025B-500C-DD4D-98CF-E9A191443DA6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91" creationId="{6DAFAD7E-5F87-7F4D-900C-ADB41466642C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92" creationId="{DC117C2C-00CA-B04D-A2A3-EC7322E3A25B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93" creationId="{2974ACF5-E6C5-D54A-95AC-A83463D3CC49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94" creationId="{25C26E47-589D-914C-8F0D-BB00BDCA2E7A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95" creationId="{79C1379B-D984-2740-9034-6E07F2F9E821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96" creationId="{28827615-C743-E94D-ADB5-8D02787955ED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97" creationId="{6F13C8F3-696C-244D-B869-E695FF246732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98" creationId="{D5EE875E-4806-CC4E-8FF7-23F8DD52899F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99" creationId="{87610D2D-91FA-2E40-9971-CBE212C16D91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01" creationId="{8C414817-436A-104C-8CD4-74AFB828AC5F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02" creationId="{33EEC2CC-5425-7448-8FCD-F8D8D344219B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03" creationId="{E63E8676-62EA-8F4D-B5B0-7E394EA44EE3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04" creationId="{5F7D1821-0911-AD42-820A-1AEE04F848C9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05" creationId="{23732F2A-7AC2-3E45-96DA-6F4DB47FAD53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06" creationId="{4AFD5E3D-0711-2E48-B0C9-90ACD05750A1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07" creationId="{B9AB86B5-0478-F84A-8387-0A7A6B829A22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08" creationId="{19A6A32B-90ED-4F4F-B35D-117F8587979E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09" creationId="{C914C9BA-F2CC-FD43-8FE1-5F1CF3692F16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10" creationId="{28F14115-03A1-8C4A-BF74-706BAB7F9043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11" creationId="{C3D537CC-1428-374D-ADC7-12F0566D8D70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12" creationId="{EBA939D2-3E77-AA40-A3D6-A8C198D674A1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13" creationId="{9D5855AF-BF2C-AE47-A952-7F5B1BF6BD75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14" creationId="{BC080C24-F54F-7241-A3DC-0F9501D0543B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15" creationId="{958ACD88-BC30-FE4A-840B-695F0130AD85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16" creationId="{7735C7E0-B8FB-2A4A-B4A9-57ABC5CE3A99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17" creationId="{16F35451-98C2-7041-B90E-759E9B396994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19" creationId="{667CD084-6FD9-754B-9AFA-54A481C0A7A1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20" creationId="{79BCEE24-65CD-1141-AAD3-77CE1F30115F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21" creationId="{7597B607-10EF-6149-91CC-A7B56EAD3704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22" creationId="{C91CFF22-08ED-0A4A-A016-A1F99333E1FE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23" creationId="{3A9BD2CA-13EE-C34E-8D81-E8FC78CAC7A1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24" creationId="{3A0C82CD-4900-AA48-AF11-F048BF3A3C70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25" creationId="{AD825ABB-EE29-914F-BFDF-59BCC362EB85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26" creationId="{5BDE6D0B-784F-D747-9DEF-7426D11D05CA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27" creationId="{A30A20D5-2318-7443-9264-94CA68E45101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28" creationId="{F887AE06-DABE-1943-B717-AD5E7DD3A251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29" creationId="{AB0E83A2-6A78-B448-A801-770C802942EA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30" creationId="{EF64F1D4-AF54-EC48-A841-B091A2C9791F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31" creationId="{0BBCAFC6-A657-C945-977A-18C518D8B8F4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32" creationId="{5CE0B615-91D5-EA47-8F9F-B80BE42BA68E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33" creationId="{4AB0264F-9DD9-1845-B0B3-4C234581CC82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34" creationId="{772E72BB-5BEB-C44E-93BE-223654250DE5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35" creationId="{40643524-F730-144A-9E81-DAF0C4590244}"/>
          </ac:spMkLst>
        </pc:spChg>
        <pc:grpChg chg="add mod">
          <ac:chgData name="One Skill" userId="8d49c830ac36a521" providerId="LiveId" clId="{00B8ECD5-D05B-344E-923B-B5C6F40C88A1}" dt="2020-07-14T17:53:49.745" v="183" actId="1076"/>
          <ac:grpSpMkLst>
            <pc:docMk/>
            <pc:sldMk cId="1823642579" sldId="262"/>
            <ac:grpSpMk id="3" creationId="{013BE852-1008-3F4B-A74F-E2232EAE4C11}"/>
          </ac:grpSpMkLst>
        </pc:grpChg>
        <pc:grpChg chg="add mod">
          <ac:chgData name="One Skill" userId="8d49c830ac36a521" providerId="LiveId" clId="{00B8ECD5-D05B-344E-923B-B5C6F40C88A1}" dt="2020-07-14T17:53:58.362" v="186" actId="1076"/>
          <ac:grpSpMkLst>
            <pc:docMk/>
            <pc:sldMk cId="1823642579" sldId="262"/>
            <ac:grpSpMk id="6" creationId="{240157CE-103D-9C4E-833C-43A13ED128E8}"/>
          </ac:grpSpMkLst>
        </pc:grpChg>
        <pc:grpChg chg="add mod">
          <ac:chgData name="One Skill" userId="8d49c830ac36a521" providerId="LiveId" clId="{00B8ECD5-D05B-344E-923B-B5C6F40C88A1}" dt="2020-07-14T17:53:36.165" v="181"/>
          <ac:grpSpMkLst>
            <pc:docMk/>
            <pc:sldMk cId="1823642579" sldId="262"/>
            <ac:grpSpMk id="9" creationId="{ACF50250-8508-7543-B632-EE09DB4D21CC}"/>
          </ac:grpSpMkLst>
        </pc:grpChg>
        <pc:grpChg chg="add mod">
          <ac:chgData name="One Skill" userId="8d49c830ac36a521" providerId="LiveId" clId="{00B8ECD5-D05B-344E-923B-B5C6F40C88A1}" dt="2020-07-14T17:53:36.165" v="181"/>
          <ac:grpSpMkLst>
            <pc:docMk/>
            <pc:sldMk cId="1823642579" sldId="262"/>
            <ac:grpSpMk id="12" creationId="{81E8BC71-4405-B04F-BA86-0B2715A74DF6}"/>
          </ac:grpSpMkLst>
        </pc:grpChg>
        <pc:grpChg chg="add mod">
          <ac:chgData name="One Skill" userId="8d49c830ac36a521" providerId="LiveId" clId="{00B8ECD5-D05B-344E-923B-B5C6F40C88A1}" dt="2020-07-14T17:53:36.165" v="181"/>
          <ac:grpSpMkLst>
            <pc:docMk/>
            <pc:sldMk cId="1823642579" sldId="262"/>
            <ac:grpSpMk id="15" creationId="{6E87D772-00A3-4147-B1BB-939FE5C9654B}"/>
          </ac:grpSpMkLst>
        </pc:grpChg>
        <pc:grpChg chg="add mod">
          <ac:chgData name="One Skill" userId="8d49c830ac36a521" providerId="LiveId" clId="{00B8ECD5-D05B-344E-923B-B5C6F40C88A1}" dt="2020-07-14T17:56:16.975" v="202"/>
          <ac:grpSpMkLst>
            <pc:docMk/>
            <pc:sldMk cId="1823642579" sldId="262"/>
            <ac:grpSpMk id="33" creationId="{4F37B5B8-9291-7F4C-956E-CC823BDCBBCA}"/>
          </ac:grpSpMkLst>
        </pc:grpChg>
        <pc:grpChg chg="add mod">
          <ac:chgData name="One Skill" userId="8d49c830ac36a521" providerId="LiveId" clId="{00B8ECD5-D05B-344E-923B-B5C6F40C88A1}" dt="2020-07-14T17:56:16.975" v="202"/>
          <ac:grpSpMkLst>
            <pc:docMk/>
            <pc:sldMk cId="1823642579" sldId="262"/>
            <ac:grpSpMk id="36" creationId="{6F2D6651-7403-C449-A8F0-FBFA898CEDBD}"/>
          </ac:grpSpMkLst>
        </pc:grpChg>
        <pc:grpChg chg="add mod">
          <ac:chgData name="One Skill" userId="8d49c830ac36a521" providerId="LiveId" clId="{00B8ECD5-D05B-344E-923B-B5C6F40C88A1}" dt="2020-07-14T17:56:16.975" v="202"/>
          <ac:grpSpMkLst>
            <pc:docMk/>
            <pc:sldMk cId="1823642579" sldId="262"/>
            <ac:grpSpMk id="39" creationId="{5E303144-502D-BC48-8940-6886C37B23E5}"/>
          </ac:grpSpMkLst>
        </pc:grpChg>
        <pc:grpChg chg="add mod">
          <ac:chgData name="One Skill" userId="8d49c830ac36a521" providerId="LiveId" clId="{00B8ECD5-D05B-344E-923B-B5C6F40C88A1}" dt="2020-07-14T17:56:16.975" v="202"/>
          <ac:grpSpMkLst>
            <pc:docMk/>
            <pc:sldMk cId="1823642579" sldId="262"/>
            <ac:grpSpMk id="42" creationId="{7240C05C-0820-6D43-8691-81C2D5A31064}"/>
          </ac:grpSpMkLst>
        </pc:grpChg>
        <pc:grpChg chg="add mod">
          <ac:chgData name="One Skill" userId="8d49c830ac36a521" providerId="LiveId" clId="{00B8ECD5-D05B-344E-923B-B5C6F40C88A1}" dt="2020-07-14T17:56:16.975" v="202"/>
          <ac:grpSpMkLst>
            <pc:docMk/>
            <pc:sldMk cId="1823642579" sldId="262"/>
            <ac:grpSpMk id="46" creationId="{2A7EB914-5FAF-3C49-91E6-2DE4AADE4C3B}"/>
          </ac:grpSpMkLst>
        </pc:grpChg>
        <pc:grpChg chg="add mod">
          <ac:chgData name="One Skill" userId="8d49c830ac36a521" providerId="LiveId" clId="{00B8ECD5-D05B-344E-923B-B5C6F40C88A1}" dt="2020-07-14T17:56:16.975" v="202"/>
          <ac:grpSpMkLst>
            <pc:docMk/>
            <pc:sldMk cId="1823642579" sldId="262"/>
            <ac:grpSpMk id="64" creationId="{A69AB693-E461-F741-A997-2149023C88F9}"/>
          </ac:grpSpMkLst>
        </pc:grpChg>
        <pc:grpChg chg="add mod">
          <ac:chgData name="One Skill" userId="8d49c830ac36a521" providerId="LiveId" clId="{00B8ECD5-D05B-344E-923B-B5C6F40C88A1}" dt="2020-07-14T17:56:16.975" v="202"/>
          <ac:grpSpMkLst>
            <pc:docMk/>
            <pc:sldMk cId="1823642579" sldId="262"/>
            <ac:grpSpMk id="82" creationId="{A5863105-34C7-5947-AFEA-86B7392F4835}"/>
          </ac:grpSpMkLst>
        </pc:grpChg>
        <pc:grpChg chg="add mod">
          <ac:chgData name="One Skill" userId="8d49c830ac36a521" providerId="LiveId" clId="{00B8ECD5-D05B-344E-923B-B5C6F40C88A1}" dt="2020-07-14T17:56:16.975" v="202"/>
          <ac:grpSpMkLst>
            <pc:docMk/>
            <pc:sldMk cId="1823642579" sldId="262"/>
            <ac:grpSpMk id="100" creationId="{26CD6E68-626E-C44E-86AC-2D8AF4016D15}"/>
          </ac:grpSpMkLst>
        </pc:grpChg>
        <pc:grpChg chg="add mod">
          <ac:chgData name="One Skill" userId="8d49c830ac36a521" providerId="LiveId" clId="{00B8ECD5-D05B-344E-923B-B5C6F40C88A1}" dt="2020-07-14T17:56:16.975" v="202"/>
          <ac:grpSpMkLst>
            <pc:docMk/>
            <pc:sldMk cId="1823642579" sldId="262"/>
            <ac:grpSpMk id="118" creationId="{600E2781-F0D9-FC47-A92F-D99AA1EBB2AF}"/>
          </ac:grpSpMkLst>
        </pc:grpChg>
        <pc:picChg chg="del">
          <ac:chgData name="One Skill" userId="8d49c830ac36a521" providerId="LiveId" clId="{00B8ECD5-D05B-344E-923B-B5C6F40C88A1}" dt="2020-07-14T17:37:19.096" v="27" actId="478"/>
          <ac:picMkLst>
            <pc:docMk/>
            <pc:sldMk cId="1823642579" sldId="262"/>
            <ac:picMk id="2" creationId="{4FC030FC-17FD-F048-836F-08CB6CA35564}"/>
          </ac:picMkLst>
        </pc:picChg>
        <pc:picChg chg="mod">
          <ac:chgData name="One Skill" userId="8d49c830ac36a521" providerId="LiveId" clId="{00B8ECD5-D05B-344E-923B-B5C6F40C88A1}" dt="2020-07-14T17:53:36.165" v="181"/>
          <ac:picMkLst>
            <pc:docMk/>
            <pc:sldMk cId="1823642579" sldId="262"/>
            <ac:picMk id="5" creationId="{120D84BF-D805-6D46-AB67-E6C6938AA5F0}"/>
          </ac:picMkLst>
        </pc:picChg>
        <pc:picChg chg="mod">
          <ac:chgData name="One Skill" userId="8d49c830ac36a521" providerId="LiveId" clId="{00B8ECD5-D05B-344E-923B-B5C6F40C88A1}" dt="2020-07-14T17:53:36.165" v="181"/>
          <ac:picMkLst>
            <pc:docMk/>
            <pc:sldMk cId="1823642579" sldId="262"/>
            <ac:picMk id="8" creationId="{70C364D2-5FCA-6247-AF2A-7EC73FDBC1F6}"/>
          </ac:picMkLst>
        </pc:picChg>
        <pc:picChg chg="mod">
          <ac:chgData name="One Skill" userId="8d49c830ac36a521" providerId="LiveId" clId="{00B8ECD5-D05B-344E-923B-B5C6F40C88A1}" dt="2020-07-14T17:53:36.165" v="181"/>
          <ac:picMkLst>
            <pc:docMk/>
            <pc:sldMk cId="1823642579" sldId="262"/>
            <ac:picMk id="11" creationId="{09AAB3A5-1AC5-0C4B-B681-0C1CB8D60098}"/>
          </ac:picMkLst>
        </pc:picChg>
        <pc:picChg chg="mod">
          <ac:chgData name="One Skill" userId="8d49c830ac36a521" providerId="LiveId" clId="{00B8ECD5-D05B-344E-923B-B5C6F40C88A1}" dt="2020-07-14T17:53:36.165" v="181"/>
          <ac:picMkLst>
            <pc:docMk/>
            <pc:sldMk cId="1823642579" sldId="262"/>
            <ac:picMk id="14" creationId="{793CF527-D9A8-4E46-A099-DAACB2BEFC28}"/>
          </ac:picMkLst>
        </pc:picChg>
        <pc:picChg chg="mod">
          <ac:chgData name="One Skill" userId="8d49c830ac36a521" providerId="LiveId" clId="{00B8ECD5-D05B-344E-923B-B5C6F40C88A1}" dt="2020-07-14T17:53:36.165" v="181"/>
          <ac:picMkLst>
            <pc:docMk/>
            <pc:sldMk cId="1823642579" sldId="262"/>
            <ac:picMk id="17" creationId="{07E54F45-AC62-9547-8C7E-9B3C71D84E80}"/>
          </ac:picMkLst>
        </pc:picChg>
        <pc:picChg chg="add mod">
          <ac:chgData name="One Skill" userId="8d49c830ac36a521" providerId="LiveId" clId="{00B8ECD5-D05B-344E-923B-B5C6F40C88A1}" dt="2020-07-14T17:53:44.297" v="182" actId="207"/>
          <ac:picMkLst>
            <pc:docMk/>
            <pc:sldMk cId="1823642579" sldId="262"/>
            <ac:picMk id="19" creationId="{8A6B196E-6E74-2543-8537-661806F748D5}"/>
          </ac:picMkLst>
        </pc:picChg>
        <pc:picChg chg="add mod">
          <ac:chgData name="One Skill" userId="8d49c830ac36a521" providerId="LiveId" clId="{00B8ECD5-D05B-344E-923B-B5C6F40C88A1}" dt="2020-07-14T17:54:01.780" v="187" actId="2084"/>
          <ac:picMkLst>
            <pc:docMk/>
            <pc:sldMk cId="1823642579" sldId="262"/>
            <ac:picMk id="20" creationId="{06D8346F-0DD1-0441-B6A6-E94559A9582A}"/>
          </ac:picMkLst>
        </pc:picChg>
        <pc:picChg chg="add mod">
          <ac:chgData name="One Skill" userId="8d49c830ac36a521" providerId="LiveId" clId="{00B8ECD5-D05B-344E-923B-B5C6F40C88A1}" dt="2020-07-14T17:53:36.165" v="181"/>
          <ac:picMkLst>
            <pc:docMk/>
            <pc:sldMk cId="1823642579" sldId="262"/>
            <ac:picMk id="21" creationId="{28208CEA-F1A9-864B-A36C-54798B1B9361}"/>
          </ac:picMkLst>
        </pc:picChg>
        <pc:picChg chg="add mod">
          <ac:chgData name="One Skill" userId="8d49c830ac36a521" providerId="LiveId" clId="{00B8ECD5-D05B-344E-923B-B5C6F40C88A1}" dt="2020-07-14T17:53:36.165" v="181"/>
          <ac:picMkLst>
            <pc:docMk/>
            <pc:sldMk cId="1823642579" sldId="262"/>
            <ac:picMk id="22" creationId="{47A5BBBD-8129-FF4F-A54F-24C4D742D0E8}"/>
          </ac:picMkLst>
        </pc:picChg>
        <pc:picChg chg="add mod">
          <ac:chgData name="One Skill" userId="8d49c830ac36a521" providerId="LiveId" clId="{00B8ECD5-D05B-344E-923B-B5C6F40C88A1}" dt="2020-07-14T17:53:36.165" v="181"/>
          <ac:picMkLst>
            <pc:docMk/>
            <pc:sldMk cId="1823642579" sldId="262"/>
            <ac:picMk id="23" creationId="{65CB741C-BFAA-8F4B-8097-6BCA7351DDB9}"/>
          </ac:picMkLst>
        </pc:picChg>
        <pc:picChg chg="add mod">
          <ac:chgData name="One Skill" userId="8d49c830ac36a521" providerId="LiveId" clId="{00B8ECD5-D05B-344E-923B-B5C6F40C88A1}" dt="2020-07-14T17:56:16.975" v="202"/>
          <ac:picMkLst>
            <pc:docMk/>
            <pc:sldMk cId="1823642579" sldId="262"/>
            <ac:picMk id="45" creationId="{21215F32-E82D-0247-82B8-22F9DCE5EF04}"/>
          </ac:picMkLst>
        </pc:picChg>
      </pc:sldChg>
      <pc:sldChg chg="addSp delSp modSp add modTransition setBg">
        <pc:chgData name="One Skill" userId="8d49c830ac36a521" providerId="LiveId" clId="{00B8ECD5-D05B-344E-923B-B5C6F40C88A1}" dt="2020-07-14T17:56:22.618" v="203"/>
        <pc:sldMkLst>
          <pc:docMk/>
          <pc:sldMk cId="3784356185" sldId="263"/>
        </pc:sldMkLst>
        <pc:spChg chg="mod">
          <ac:chgData name="One Skill" userId="8d49c830ac36a521" providerId="LiveId" clId="{00B8ECD5-D05B-344E-923B-B5C6F40C88A1}" dt="2020-07-14T17:47:42.539" v="127"/>
          <ac:spMkLst>
            <pc:docMk/>
            <pc:sldMk cId="3784356185" sldId="263"/>
            <ac:spMk id="4" creationId="{BFF1E332-5141-7F42-A085-81009930052F}"/>
          </ac:spMkLst>
        </pc:spChg>
        <pc:spChg chg="mod">
          <ac:chgData name="One Skill" userId="8d49c830ac36a521" providerId="LiveId" clId="{00B8ECD5-D05B-344E-923B-B5C6F40C88A1}" dt="2020-07-14T17:47:42.539" v="127"/>
          <ac:spMkLst>
            <pc:docMk/>
            <pc:sldMk cId="3784356185" sldId="263"/>
            <ac:spMk id="7" creationId="{CBB52C33-FC90-3B48-B335-066CE1796A17}"/>
          </ac:spMkLst>
        </pc:spChg>
        <pc:spChg chg="mod">
          <ac:chgData name="One Skill" userId="8d49c830ac36a521" providerId="LiveId" clId="{00B8ECD5-D05B-344E-923B-B5C6F40C88A1}" dt="2020-07-14T17:49:54.353" v="152" actId="207"/>
          <ac:spMkLst>
            <pc:docMk/>
            <pc:sldMk cId="3784356185" sldId="263"/>
            <ac:spMk id="10" creationId="{EE352BED-9555-2142-BC0C-E295DA34FA15}"/>
          </ac:spMkLst>
        </pc:spChg>
        <pc:spChg chg="mod">
          <ac:chgData name="One Skill" userId="8d49c830ac36a521" providerId="LiveId" clId="{00B8ECD5-D05B-344E-923B-B5C6F40C88A1}" dt="2020-07-14T17:47:42.539" v="127"/>
          <ac:spMkLst>
            <pc:docMk/>
            <pc:sldMk cId="3784356185" sldId="263"/>
            <ac:spMk id="13" creationId="{3310A612-6AF2-5649-876A-7C6D96D53503}"/>
          </ac:spMkLst>
        </pc:spChg>
        <pc:spChg chg="mod">
          <ac:chgData name="One Skill" userId="8d49c830ac36a521" providerId="LiveId" clId="{00B8ECD5-D05B-344E-923B-B5C6F40C88A1}" dt="2020-07-14T17:47:42.539" v="127"/>
          <ac:spMkLst>
            <pc:docMk/>
            <pc:sldMk cId="3784356185" sldId="263"/>
            <ac:spMk id="16" creationId="{BBE45BD8-45BC-7E46-AE4A-303C864C141E}"/>
          </ac:spMkLst>
        </pc:spChg>
        <pc:spChg chg="add del mod">
          <ac:chgData name="One Skill" userId="8d49c830ac36a521" providerId="LiveId" clId="{00B8ECD5-D05B-344E-923B-B5C6F40C88A1}" dt="2020-07-14T17:49:40.804" v="151"/>
          <ac:spMkLst>
            <pc:docMk/>
            <pc:sldMk cId="3784356185" sldId="263"/>
            <ac:spMk id="18" creationId="{DE6BEFEC-EDFB-4347-805A-070B5AFE175D}"/>
          </ac:spMkLst>
        </pc:spChg>
        <pc:spChg chg="add del mod">
          <ac:chgData name="One Skill" userId="8d49c830ac36a521" providerId="LiveId" clId="{00B8ECD5-D05B-344E-923B-B5C6F40C88A1}" dt="2020-07-14T17:49:40.804" v="151"/>
          <ac:spMkLst>
            <pc:docMk/>
            <pc:sldMk cId="3784356185" sldId="263"/>
            <ac:spMk id="24" creationId="{C04C2DD9-29A5-0F4A-92E4-97033F860BFB}"/>
          </ac:spMkLst>
        </pc:spChg>
        <pc:spChg chg="mod">
          <ac:chgData name="One Skill" userId="8d49c830ac36a521" providerId="LiveId" clId="{00B8ECD5-D05B-344E-923B-B5C6F40C88A1}" dt="2020-07-14T17:51:05.248" v="165" actId="12789"/>
          <ac:spMkLst>
            <pc:docMk/>
            <pc:sldMk cId="3784356185" sldId="263"/>
            <ac:spMk id="25" creationId="{F68E4FE8-2EC7-1948-9C8F-38AEBF0B9B75}"/>
          </ac:spMkLst>
        </pc:spChg>
        <pc:spChg chg="add 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26" creationId="{357FA89B-3FCB-1E41-90D6-121CCCA270CB}"/>
          </ac:spMkLst>
        </pc:spChg>
        <pc:spChg chg="add 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27" creationId="{F56630A2-81C1-8143-8AA0-12D91789CD12}"/>
          </ac:spMkLst>
        </pc:spChg>
        <pc:spChg chg="add 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28" creationId="{2EE92C5D-0921-3949-B054-EC480BA481F0}"/>
          </ac:spMkLst>
        </pc:spChg>
        <pc:spChg chg="add 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29" creationId="{3EC2E320-A093-2349-B836-F54D6C64C988}"/>
          </ac:spMkLst>
        </pc:spChg>
        <pc:spChg chg="add 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30" creationId="{3049E03E-5570-2343-8768-64C4EC17EC73}"/>
          </ac:spMkLst>
        </pc:spChg>
        <pc:spChg chg="add 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31" creationId="{0E3CC823-B693-4E4A-AEEA-62FE0196FEEE}"/>
          </ac:spMkLst>
        </pc:spChg>
        <pc:spChg chg="add 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32" creationId="{782D2E39-FBCE-3F4C-ABDA-C83353C76D2E}"/>
          </ac:spMkLst>
        </pc:spChg>
        <pc:spChg chg="add 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33" creationId="{2E0596F1-C041-8F4E-8B26-EA1BA4EDD6E8}"/>
          </ac:spMkLst>
        </pc:spChg>
        <pc:spChg chg="add 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34" creationId="{5EF4D101-0DCB-AC4A-A87B-18001EC37F3C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36" creationId="{F8B76066-522B-EF42-B4CE-301299C6C9EF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37" creationId="{BC8A9A1B-6F8F-CC40-885D-EFD14005A33D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39" creationId="{6C82CC9A-6F94-2B48-9438-99922F38B91E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40" creationId="{5142DCFF-A294-5340-B33D-5BACC2276690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42" creationId="{7418880F-FA72-3B41-BE2D-55FE55E09303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43" creationId="{AA8D6AAB-2FB9-7145-969B-B80618D4EDF9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45" creationId="{DB8767B5-7BD4-FE45-8C53-E24C978F38E6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46" creationId="{7B293B19-186D-294E-9F95-62B17A9C4A50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49" creationId="{9DC42383-AA68-1745-B48F-66DE2109DB8E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50" creationId="{122F237A-C3EF-2444-B31A-339E2E148F7B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51" creationId="{598F9E0C-B36B-444B-89A6-29D9485D2B9A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52" creationId="{5F5D6235-20C2-9144-A5F0-B087471832F5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53" creationId="{19CE5923-6E28-D74A-B119-0AD5A04B4992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55" creationId="{DCA8E139-2E59-C84B-83DF-5A2C685EDA7F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56" creationId="{955B1B90-6B99-CD46-B2D8-ADD8573DAC13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57" creationId="{D6AB5C18-1972-DD4C-9780-C929C2437745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58" creationId="{DA209CDA-76D0-E04D-824B-07EC14DDBADF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59" creationId="{A7A1D178-5815-8643-9D82-B485D2C6892A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61" creationId="{AE233348-5938-1144-8838-7304F2A98CDC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62" creationId="{7C0AADEC-5780-BF49-85F5-27F8BFAD5BE9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63" creationId="{D808BD23-C85D-D445-866C-763E3D5D62FD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64" creationId="{030B8EEF-192F-E742-96F7-83CEC04ADAC3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65" creationId="{8760517C-5BA4-4444-A7DC-12E3BC0857F2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67" creationId="{376AA20A-567A-584F-BCEB-55698690170D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68" creationId="{D245B090-6D88-A540-87B4-13A3994E4F1D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69" creationId="{41417524-EBE5-FF49-B69D-B1AEC648F186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70" creationId="{7BB9A81F-D410-2843-A80E-7F3997136DBF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71" creationId="{D44F2769-8945-2443-8226-51284FF3C3B3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73" creationId="{E2F2B983-AE8E-A542-955E-C017330A68BB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74" creationId="{4F9CFCB0-F60B-BC47-A2DC-01F6A1076D91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75" creationId="{85C74A75-53C1-6F4C-B8AE-90369EEA2FBA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76" creationId="{6D9DD5DD-E297-9445-80FB-7339AFCE418C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77" creationId="{64EC2B02-4E89-9841-B749-7515125E6009}"/>
          </ac:spMkLst>
        </pc:spChg>
        <pc:grpChg chg="add mod">
          <ac:chgData name="One Skill" userId="8d49c830ac36a521" providerId="LiveId" clId="{00B8ECD5-D05B-344E-923B-B5C6F40C88A1}" dt="2020-07-14T17:51:48.493" v="170" actId="1076"/>
          <ac:grpSpMkLst>
            <pc:docMk/>
            <pc:sldMk cId="3784356185" sldId="263"/>
            <ac:grpSpMk id="3" creationId="{107B1E46-AFE4-7249-8585-E8992EB8FFDB}"/>
          </ac:grpSpMkLst>
        </pc:grpChg>
        <pc:grpChg chg="add mod">
          <ac:chgData name="One Skill" userId="8d49c830ac36a521" providerId="LiveId" clId="{00B8ECD5-D05B-344E-923B-B5C6F40C88A1}" dt="2020-07-14T17:51:42.471" v="168" actId="167"/>
          <ac:grpSpMkLst>
            <pc:docMk/>
            <pc:sldMk cId="3784356185" sldId="263"/>
            <ac:grpSpMk id="6" creationId="{AEA5F28F-FEF4-1044-B1D3-AA8FC63D0B2D}"/>
          </ac:grpSpMkLst>
        </pc:grpChg>
        <pc:grpChg chg="add mod">
          <ac:chgData name="One Skill" userId="8d49c830ac36a521" providerId="LiveId" clId="{00B8ECD5-D05B-344E-923B-B5C6F40C88A1}" dt="2020-07-14T17:51:42.471" v="168" actId="167"/>
          <ac:grpSpMkLst>
            <pc:docMk/>
            <pc:sldMk cId="3784356185" sldId="263"/>
            <ac:grpSpMk id="9" creationId="{973B85E7-70CE-5745-8C07-E339FC9044B6}"/>
          </ac:grpSpMkLst>
        </pc:grpChg>
        <pc:grpChg chg="add mod">
          <ac:chgData name="One Skill" userId="8d49c830ac36a521" providerId="LiveId" clId="{00B8ECD5-D05B-344E-923B-B5C6F40C88A1}" dt="2020-07-14T17:51:42.471" v="168" actId="167"/>
          <ac:grpSpMkLst>
            <pc:docMk/>
            <pc:sldMk cId="3784356185" sldId="263"/>
            <ac:grpSpMk id="12" creationId="{DB03BC48-34D5-814C-8853-5D4181958B9C}"/>
          </ac:grpSpMkLst>
        </pc:grpChg>
        <pc:grpChg chg="add mod">
          <ac:chgData name="One Skill" userId="8d49c830ac36a521" providerId="LiveId" clId="{00B8ECD5-D05B-344E-923B-B5C6F40C88A1}" dt="2020-07-14T17:51:42.471" v="168" actId="167"/>
          <ac:grpSpMkLst>
            <pc:docMk/>
            <pc:sldMk cId="3784356185" sldId="263"/>
            <ac:grpSpMk id="15" creationId="{50C7A29C-9ABB-5142-88E1-6FEC205E8705}"/>
          </ac:grpSpMkLst>
        </pc:grpChg>
        <pc:grpChg chg="add mod">
          <ac:chgData name="One Skill" userId="8d49c830ac36a521" providerId="LiveId" clId="{00B8ECD5-D05B-344E-923B-B5C6F40C88A1}" dt="2020-07-14T17:56:22.618" v="203"/>
          <ac:grpSpMkLst>
            <pc:docMk/>
            <pc:sldMk cId="3784356185" sldId="263"/>
            <ac:grpSpMk id="35" creationId="{826DB255-AE63-4144-B965-2EC228A52AAA}"/>
          </ac:grpSpMkLst>
        </pc:grpChg>
        <pc:grpChg chg="add mod">
          <ac:chgData name="One Skill" userId="8d49c830ac36a521" providerId="LiveId" clId="{00B8ECD5-D05B-344E-923B-B5C6F40C88A1}" dt="2020-07-14T17:56:22.618" v="203"/>
          <ac:grpSpMkLst>
            <pc:docMk/>
            <pc:sldMk cId="3784356185" sldId="263"/>
            <ac:grpSpMk id="38" creationId="{B80CE628-BBBD-784A-99FB-A65DBC309C6A}"/>
          </ac:grpSpMkLst>
        </pc:grpChg>
        <pc:grpChg chg="add mod">
          <ac:chgData name="One Skill" userId="8d49c830ac36a521" providerId="LiveId" clId="{00B8ECD5-D05B-344E-923B-B5C6F40C88A1}" dt="2020-07-14T17:56:22.618" v="203"/>
          <ac:grpSpMkLst>
            <pc:docMk/>
            <pc:sldMk cId="3784356185" sldId="263"/>
            <ac:grpSpMk id="41" creationId="{2F98F988-00F3-9A48-851F-C6350B71F860}"/>
          </ac:grpSpMkLst>
        </pc:grpChg>
        <pc:grpChg chg="add mod">
          <ac:chgData name="One Skill" userId="8d49c830ac36a521" providerId="LiveId" clId="{00B8ECD5-D05B-344E-923B-B5C6F40C88A1}" dt="2020-07-14T17:56:22.618" v="203"/>
          <ac:grpSpMkLst>
            <pc:docMk/>
            <pc:sldMk cId="3784356185" sldId="263"/>
            <ac:grpSpMk id="44" creationId="{26958DBE-1D61-724B-A7B8-78C4640CE6CE}"/>
          </ac:grpSpMkLst>
        </pc:grpChg>
        <pc:grpChg chg="add mod">
          <ac:chgData name="One Skill" userId="8d49c830ac36a521" providerId="LiveId" clId="{00B8ECD5-D05B-344E-923B-B5C6F40C88A1}" dt="2020-07-14T17:56:22.618" v="203"/>
          <ac:grpSpMkLst>
            <pc:docMk/>
            <pc:sldMk cId="3784356185" sldId="263"/>
            <ac:grpSpMk id="48" creationId="{181A5DEA-5B2D-E047-A711-8ECD5C590B76}"/>
          </ac:grpSpMkLst>
        </pc:grpChg>
        <pc:grpChg chg="add mod">
          <ac:chgData name="One Skill" userId="8d49c830ac36a521" providerId="LiveId" clId="{00B8ECD5-D05B-344E-923B-B5C6F40C88A1}" dt="2020-07-14T17:56:22.618" v="203"/>
          <ac:grpSpMkLst>
            <pc:docMk/>
            <pc:sldMk cId="3784356185" sldId="263"/>
            <ac:grpSpMk id="54" creationId="{D78CCDB4-0E86-AB4A-98E4-F8AE6B343C5D}"/>
          </ac:grpSpMkLst>
        </pc:grpChg>
        <pc:grpChg chg="add mod">
          <ac:chgData name="One Skill" userId="8d49c830ac36a521" providerId="LiveId" clId="{00B8ECD5-D05B-344E-923B-B5C6F40C88A1}" dt="2020-07-14T17:56:22.618" v="203"/>
          <ac:grpSpMkLst>
            <pc:docMk/>
            <pc:sldMk cId="3784356185" sldId="263"/>
            <ac:grpSpMk id="60" creationId="{55E7589F-0272-B046-B754-686EE1574C35}"/>
          </ac:grpSpMkLst>
        </pc:grpChg>
        <pc:grpChg chg="add mod">
          <ac:chgData name="One Skill" userId="8d49c830ac36a521" providerId="LiveId" clId="{00B8ECD5-D05B-344E-923B-B5C6F40C88A1}" dt="2020-07-14T17:56:22.618" v="203"/>
          <ac:grpSpMkLst>
            <pc:docMk/>
            <pc:sldMk cId="3784356185" sldId="263"/>
            <ac:grpSpMk id="66" creationId="{E42A6D1B-0BCC-7343-8904-3F30620C1539}"/>
          </ac:grpSpMkLst>
        </pc:grpChg>
        <pc:grpChg chg="add mod">
          <ac:chgData name="One Skill" userId="8d49c830ac36a521" providerId="LiveId" clId="{00B8ECD5-D05B-344E-923B-B5C6F40C88A1}" dt="2020-07-14T17:56:22.618" v="203"/>
          <ac:grpSpMkLst>
            <pc:docMk/>
            <pc:sldMk cId="3784356185" sldId="263"/>
            <ac:grpSpMk id="72" creationId="{87067E5B-3506-EE4F-8506-2C9DD3F0A99C}"/>
          </ac:grpSpMkLst>
        </pc:grpChg>
        <pc:picChg chg="del">
          <ac:chgData name="One Skill" userId="8d49c830ac36a521" providerId="LiveId" clId="{00B8ECD5-D05B-344E-923B-B5C6F40C88A1}" dt="2020-07-14T17:37:17.632" v="26" actId="478"/>
          <ac:picMkLst>
            <pc:docMk/>
            <pc:sldMk cId="3784356185" sldId="263"/>
            <ac:picMk id="2" creationId="{4FC030FC-17FD-F048-836F-08CB6CA35564}"/>
          </ac:picMkLst>
        </pc:picChg>
        <pc:picChg chg="mod">
          <ac:chgData name="One Skill" userId="8d49c830ac36a521" providerId="LiveId" clId="{00B8ECD5-D05B-344E-923B-B5C6F40C88A1}" dt="2020-07-14T17:47:42.539" v="127"/>
          <ac:picMkLst>
            <pc:docMk/>
            <pc:sldMk cId="3784356185" sldId="263"/>
            <ac:picMk id="5" creationId="{EEFF5876-BA9E-0C4E-A27D-FE95E688B5B6}"/>
          </ac:picMkLst>
        </pc:picChg>
        <pc:picChg chg="mod">
          <ac:chgData name="One Skill" userId="8d49c830ac36a521" providerId="LiveId" clId="{00B8ECD5-D05B-344E-923B-B5C6F40C88A1}" dt="2020-07-14T17:47:42.539" v="127"/>
          <ac:picMkLst>
            <pc:docMk/>
            <pc:sldMk cId="3784356185" sldId="263"/>
            <ac:picMk id="8" creationId="{7D2D1E17-6996-C847-88A9-307D4A3D1082}"/>
          </ac:picMkLst>
        </pc:picChg>
        <pc:picChg chg="mod">
          <ac:chgData name="One Skill" userId="8d49c830ac36a521" providerId="LiveId" clId="{00B8ECD5-D05B-344E-923B-B5C6F40C88A1}" dt="2020-07-14T17:47:42.539" v="127"/>
          <ac:picMkLst>
            <pc:docMk/>
            <pc:sldMk cId="3784356185" sldId="263"/>
            <ac:picMk id="11" creationId="{E13E9660-E21E-6A42-A21F-5955A8A2DB51}"/>
          </ac:picMkLst>
        </pc:picChg>
        <pc:picChg chg="mod">
          <ac:chgData name="One Skill" userId="8d49c830ac36a521" providerId="LiveId" clId="{00B8ECD5-D05B-344E-923B-B5C6F40C88A1}" dt="2020-07-14T17:47:42.539" v="127"/>
          <ac:picMkLst>
            <pc:docMk/>
            <pc:sldMk cId="3784356185" sldId="263"/>
            <ac:picMk id="14" creationId="{DF75B869-6F8B-FC4A-B9E4-CCFDB4319AEE}"/>
          </ac:picMkLst>
        </pc:picChg>
        <pc:picChg chg="mod">
          <ac:chgData name="One Skill" userId="8d49c830ac36a521" providerId="LiveId" clId="{00B8ECD5-D05B-344E-923B-B5C6F40C88A1}" dt="2020-07-14T17:47:42.539" v="127"/>
          <ac:picMkLst>
            <pc:docMk/>
            <pc:sldMk cId="3784356185" sldId="263"/>
            <ac:picMk id="17" creationId="{BD0DCAC9-F308-BB42-A19F-3A801D9D9CE6}"/>
          </ac:picMkLst>
        </pc:picChg>
        <pc:picChg chg="add mod">
          <ac:chgData name="One Skill" userId="8d49c830ac36a521" providerId="LiveId" clId="{00B8ECD5-D05B-344E-923B-B5C6F40C88A1}" dt="2020-07-14T17:47:42.539" v="127"/>
          <ac:picMkLst>
            <pc:docMk/>
            <pc:sldMk cId="3784356185" sldId="263"/>
            <ac:picMk id="19" creationId="{A8E20A41-3FBE-4A48-AC8C-95092B95CFB0}"/>
          </ac:picMkLst>
        </pc:picChg>
        <pc:picChg chg="add mod">
          <ac:chgData name="One Skill" userId="8d49c830ac36a521" providerId="LiveId" clId="{00B8ECD5-D05B-344E-923B-B5C6F40C88A1}" dt="2020-07-14T17:47:42.539" v="127"/>
          <ac:picMkLst>
            <pc:docMk/>
            <pc:sldMk cId="3784356185" sldId="263"/>
            <ac:picMk id="20" creationId="{ED1F818B-1BDA-0140-B3FD-1E1B571347EA}"/>
          </ac:picMkLst>
        </pc:picChg>
        <pc:picChg chg="add mod">
          <ac:chgData name="One Skill" userId="8d49c830ac36a521" providerId="LiveId" clId="{00B8ECD5-D05B-344E-923B-B5C6F40C88A1}" dt="2020-07-14T17:51:22.045" v="167" actId="2084"/>
          <ac:picMkLst>
            <pc:docMk/>
            <pc:sldMk cId="3784356185" sldId="263"/>
            <ac:picMk id="21" creationId="{CC541A29-6416-9C4B-9FF4-D3CBB6A847CB}"/>
          </ac:picMkLst>
        </pc:picChg>
        <pc:picChg chg="add mod">
          <ac:chgData name="One Skill" userId="8d49c830ac36a521" providerId="LiveId" clId="{00B8ECD5-D05B-344E-923B-B5C6F40C88A1}" dt="2020-07-14T17:47:42.539" v="127"/>
          <ac:picMkLst>
            <pc:docMk/>
            <pc:sldMk cId="3784356185" sldId="263"/>
            <ac:picMk id="22" creationId="{08D738B1-65DD-CE4E-A30F-35EA671AA4EE}"/>
          </ac:picMkLst>
        </pc:picChg>
        <pc:picChg chg="add mod">
          <ac:chgData name="One Skill" userId="8d49c830ac36a521" providerId="LiveId" clId="{00B8ECD5-D05B-344E-923B-B5C6F40C88A1}" dt="2020-07-14T17:47:42.539" v="127"/>
          <ac:picMkLst>
            <pc:docMk/>
            <pc:sldMk cId="3784356185" sldId="263"/>
            <ac:picMk id="23" creationId="{7F38AD5F-EEFB-7141-BA1B-266FF25872F4}"/>
          </ac:picMkLst>
        </pc:picChg>
        <pc:picChg chg="add mod">
          <ac:chgData name="One Skill" userId="8d49c830ac36a521" providerId="LiveId" clId="{00B8ECD5-D05B-344E-923B-B5C6F40C88A1}" dt="2020-07-14T17:56:22.618" v="203"/>
          <ac:picMkLst>
            <pc:docMk/>
            <pc:sldMk cId="3784356185" sldId="263"/>
            <ac:picMk id="47" creationId="{C886BA0B-0A46-424D-8006-F20DF312835C}"/>
          </ac:picMkLst>
        </pc:picChg>
      </pc:sldChg>
      <pc:sldChg chg="addSp delSp modSp add modTransition setBg">
        <pc:chgData name="One Skill" userId="8d49c830ac36a521" providerId="LiveId" clId="{00B8ECD5-D05B-344E-923B-B5C6F40C88A1}" dt="2020-07-14T17:56:27.526" v="204"/>
        <pc:sldMkLst>
          <pc:docMk/>
          <pc:sldMk cId="2475483233" sldId="264"/>
        </pc:sldMkLst>
        <pc:spChg chg="mod">
          <ac:chgData name="One Skill" userId="8d49c830ac36a521" providerId="LiveId" clId="{00B8ECD5-D05B-344E-923B-B5C6F40C88A1}" dt="2020-07-14T17:54:18.606" v="189"/>
          <ac:spMkLst>
            <pc:docMk/>
            <pc:sldMk cId="2475483233" sldId="264"/>
            <ac:spMk id="4" creationId="{57902362-D684-C14C-AC1D-84D8BC913A0E}"/>
          </ac:spMkLst>
        </pc:spChg>
        <pc:spChg chg="mod">
          <ac:chgData name="One Skill" userId="8d49c830ac36a521" providerId="LiveId" clId="{00B8ECD5-D05B-344E-923B-B5C6F40C88A1}" dt="2020-07-14T17:54:18.606" v="189"/>
          <ac:spMkLst>
            <pc:docMk/>
            <pc:sldMk cId="2475483233" sldId="264"/>
            <ac:spMk id="7" creationId="{D5049621-9561-D142-8933-35B66BC7AD95}"/>
          </ac:spMkLst>
        </pc:spChg>
        <pc:spChg chg="mod">
          <ac:chgData name="One Skill" userId="8d49c830ac36a521" providerId="LiveId" clId="{00B8ECD5-D05B-344E-923B-B5C6F40C88A1}" dt="2020-07-14T17:54:18.606" v="189"/>
          <ac:spMkLst>
            <pc:docMk/>
            <pc:sldMk cId="2475483233" sldId="264"/>
            <ac:spMk id="10" creationId="{1449EFBF-DF5C-2C43-B1BE-BFB8C9DFA5A8}"/>
          </ac:spMkLst>
        </pc:spChg>
        <pc:spChg chg="mod">
          <ac:chgData name="One Skill" userId="8d49c830ac36a521" providerId="LiveId" clId="{00B8ECD5-D05B-344E-923B-B5C6F40C88A1}" dt="2020-07-14T17:54:18.606" v="189"/>
          <ac:spMkLst>
            <pc:docMk/>
            <pc:sldMk cId="2475483233" sldId="264"/>
            <ac:spMk id="13" creationId="{AEFA025F-372C-3A46-B28D-6951E8EF27D3}"/>
          </ac:spMkLst>
        </pc:spChg>
        <pc:spChg chg="mod">
          <ac:chgData name="One Skill" userId="8d49c830ac36a521" providerId="LiveId" clId="{00B8ECD5-D05B-344E-923B-B5C6F40C88A1}" dt="2020-07-14T17:54:18.606" v="189"/>
          <ac:spMkLst>
            <pc:docMk/>
            <pc:sldMk cId="2475483233" sldId="264"/>
            <ac:spMk id="16" creationId="{5A8D021C-AD25-0842-9959-6992519E6305}"/>
          </ac:spMkLst>
        </pc:spChg>
        <pc:spChg chg="add mod">
          <ac:chgData name="One Skill" userId="8d49c830ac36a521" providerId="LiveId" clId="{00B8ECD5-D05B-344E-923B-B5C6F40C88A1}" dt="2020-07-14T17:54:47.636" v="194" actId="1076"/>
          <ac:spMkLst>
            <pc:docMk/>
            <pc:sldMk cId="2475483233" sldId="264"/>
            <ac:spMk id="18" creationId="{75EA0D0B-7B56-214E-AFEB-E5C34AC8BAB2}"/>
          </ac:spMkLst>
        </pc:spChg>
        <pc:spChg chg="add 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24" creationId="{332844A5-9808-1948-A35F-F25460FD6A2A}"/>
          </ac:spMkLst>
        </pc:spChg>
        <pc:spChg chg="add 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25" creationId="{952E3B97-6022-AF48-84CC-4C79F95CFC9C}"/>
          </ac:spMkLst>
        </pc:spChg>
        <pc:spChg chg="add 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26" creationId="{B71A7D23-A077-2B46-BAD4-97A0435A17A2}"/>
          </ac:spMkLst>
        </pc:spChg>
        <pc:spChg chg="add 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27" creationId="{A52E3721-589B-C948-BE2D-957161082162}"/>
          </ac:spMkLst>
        </pc:spChg>
        <pc:spChg chg="add 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28" creationId="{7AC28084-C911-7647-9DFC-8E22A60B6213}"/>
          </ac:spMkLst>
        </pc:spChg>
        <pc:spChg chg="add 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29" creationId="{6CEA4D09-65C4-4F40-A706-8FB3C19327EA}"/>
          </ac:spMkLst>
        </pc:spChg>
        <pc:spChg chg="add 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30" creationId="{F9358777-3062-A545-8AFC-6B65D8D7D605}"/>
          </ac:spMkLst>
        </pc:spChg>
        <pc:spChg chg="add 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31" creationId="{15F6C20F-7244-0B47-9106-B37F76927621}"/>
          </ac:spMkLst>
        </pc:spChg>
        <pc:spChg chg="add 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32" creationId="{63FB32C8-413B-A646-8616-5A01A1469924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34" creationId="{4389F9B2-7FB9-ED49-AF63-ED7EBA9D04A1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35" creationId="{435AA053-35B9-B34F-9419-848DD596CB3D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37" creationId="{6AA4D78B-3C0C-A242-A509-0AF91C4DB6B8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38" creationId="{B3A1639F-B69A-6B41-A547-5D4358785CC6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40" creationId="{98D17247-4459-A749-885E-242D10DE4ABB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41" creationId="{9A035DF1-D36C-1D4C-A32A-AF8DE749A977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43" creationId="{5769CFFD-FF45-A44E-9FD2-83A8B486EA35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44" creationId="{CF97B688-700F-924A-B263-0161157AA512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47" creationId="{D04E7BB2-309D-2C4F-8625-7B80D261465B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48" creationId="{B68B71D0-B883-4E47-8FC1-96DC10E2BD3D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49" creationId="{BED0E0A9-362B-F54D-9D7F-2121DB9B48D2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50" creationId="{021D2007-816D-B243-AF49-476F1C9C44F4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51" creationId="{B2151BD8-7631-8A40-9D8B-73ED65DB1ABC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52" creationId="{7BC25157-A58D-D44F-92D2-1E014E9115D0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53" creationId="{7690923F-8EBA-7742-8DEA-2454BA4399A1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54" creationId="{A7BE018A-4D2B-F44C-B12C-0133523D27CE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55" creationId="{1E8C510C-C5DC-E041-9836-060C51CA6A47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56" creationId="{B4126010-4B18-0145-BD0F-BF689F4744F7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57" creationId="{DD3F16E1-91F2-0F45-8E1B-5AE586AB8971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58" creationId="{A8E720BC-FC28-4C46-92A3-1FE7BB2C827F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59" creationId="{22D4E45D-B83E-6344-A6ED-6F2CB5DFB896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60" creationId="{B8836AA0-2BA1-704F-BAC8-5E23B527544E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61" creationId="{85272DEB-6A63-CC41-8CBD-606BEE387602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62" creationId="{E37756EB-5C03-7541-B45F-21A1431EF2EC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63" creationId="{C9C51807-4799-FB4A-958D-CDB0D6328F45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65" creationId="{00964EBA-F6CF-3743-A146-51FE8B8E38FE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66" creationId="{B4B155A8-B331-0248-AB78-B8816D7DB29D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67" creationId="{AF7F27EB-9248-F843-BA48-72411C4FCFD7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68" creationId="{6B937722-72D3-A241-A9B1-9EF23B16C8ED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69" creationId="{5DDBDA1B-F9CF-A547-83D6-AD3988AD3EE2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70" creationId="{D4E4FB85-E743-7344-A009-DF020DADF51B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71" creationId="{B7ED3114-0843-A94E-91F7-34EFEFEE2B1C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72" creationId="{C00C3B5C-2E14-0343-8E16-A2866E52C7D5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73" creationId="{C8B4583C-CA66-7942-9568-9EC5E50D2B6F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74" creationId="{FDBB97A3-9DCE-7B45-A233-6AD6DAA8BE04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75" creationId="{6FB7EFDF-44EB-8441-9D60-1D59FCCF65DB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76" creationId="{F8DBFACC-2BFD-F843-B6EA-83954491EA8C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77" creationId="{37F4C08F-091D-4C45-A645-A86033B6C3FC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79" creationId="{B6875BA5-427F-824C-BEB5-0B2D3ACF68C5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80" creationId="{983EF1C7-544C-BB49-B905-EDE19F2AFF73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81" creationId="{5F5679C0-84A2-4E4B-BBAA-53EF412D8194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82" creationId="{0359CFB3-519A-7F4D-9AD8-FA2B3AA572DF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83" creationId="{7FE27438-8C00-554F-8656-4152BA22ED28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84" creationId="{099477D2-BBD3-6140-8D2D-ECF4AD7E52AA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85" creationId="{26683245-54DA-AE49-BCED-BD767898CD34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86" creationId="{8AA6B3CA-446F-3F4F-BA2E-8C3B0D218935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87" creationId="{8271C764-5CA8-AF40-800F-BF2DF655DFDF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88" creationId="{05C46145-7DEB-2448-8B6A-0297C88FD8F9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89" creationId="{B799C1F8-8F0C-F54C-BAE0-1C38F368CA19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90" creationId="{C523E143-1578-F540-B58D-3D45D2D08252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91" creationId="{D4135240-FB69-A64E-A450-D5516F0F3198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93" creationId="{6072AE97-AE78-614D-ACB5-5789CB96F952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94" creationId="{11CD7957-7377-664F-B2F4-F4F2517D8E79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95" creationId="{950C6C50-9335-0646-BD3B-A8FFD901B304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96" creationId="{AE151A51-F531-1846-B076-B65029CB7649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97" creationId="{3657A590-DB8B-3C45-950B-865D5AAA68D2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98" creationId="{C01FC841-4DA0-234B-8853-3CFDCEC6458C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99" creationId="{BE374DFC-F0DE-2F46-80DF-3DC724787D36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00" creationId="{061D2A2C-CAC4-A34C-82BB-DDAED1CDC687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01" creationId="{38232350-1975-4D45-9EC2-FFAD52914E1F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02" creationId="{00808BF8-E793-6845-8834-DBB7D6BC6709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03" creationId="{DD7DB78F-57B3-3249-9283-286FCA45CE95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04" creationId="{E76FD603-CB34-7E4F-BB54-380D6A009BFA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05" creationId="{53C549CE-3DAD-6C47-86AA-30F23253693B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07" creationId="{B25A4337-7EE1-3842-A4A6-2D06D9B6BD45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08" creationId="{585A97E6-65A2-7243-A925-8EDD4B84585F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09" creationId="{65354AE4-C0E8-1E4C-A852-8340338D6D3B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10" creationId="{236B6908-90F9-6748-ACA7-F85BB2479773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11" creationId="{3F2E08DB-EF69-774D-ACA5-A57B86C3390F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12" creationId="{8B0CC1F1-3679-E94C-9B74-7D4BEDF41777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13" creationId="{0B852E59-C7FF-BD48-94CD-AADB1C864A8E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14" creationId="{CADA6B57-A9F7-DD4B-B73F-1186CBC8E05C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15" creationId="{C83B00EC-2AE1-FB40-9940-3E6A61BFB968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16" creationId="{29EAF4D5-5475-EF43-A6EC-D16A97D340A7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17" creationId="{1A23234B-AD08-4643-8201-F467F729FB6B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18" creationId="{FEDE57BD-627D-F64D-B2C3-5F9A1A3C4D49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19" creationId="{4690E04F-4E63-0443-8160-160FFF68D76C}"/>
          </ac:spMkLst>
        </pc:spChg>
        <pc:grpChg chg="add mod">
          <ac:chgData name="One Skill" userId="8d49c830ac36a521" providerId="LiveId" clId="{00B8ECD5-D05B-344E-923B-B5C6F40C88A1}" dt="2020-07-14T17:54:18.606" v="189"/>
          <ac:grpSpMkLst>
            <pc:docMk/>
            <pc:sldMk cId="2475483233" sldId="264"/>
            <ac:grpSpMk id="3" creationId="{92AFA005-ED2D-B34A-B5F0-29CE343E0DAB}"/>
          </ac:grpSpMkLst>
        </pc:grpChg>
        <pc:grpChg chg="add mod">
          <ac:chgData name="One Skill" userId="8d49c830ac36a521" providerId="LiveId" clId="{00B8ECD5-D05B-344E-923B-B5C6F40C88A1}" dt="2020-07-14T17:54:18.606" v="189"/>
          <ac:grpSpMkLst>
            <pc:docMk/>
            <pc:sldMk cId="2475483233" sldId="264"/>
            <ac:grpSpMk id="6" creationId="{D48F88F5-54D8-3E47-B6A3-29C39C6949CB}"/>
          </ac:grpSpMkLst>
        </pc:grpChg>
        <pc:grpChg chg="add mod">
          <ac:chgData name="One Skill" userId="8d49c830ac36a521" providerId="LiveId" clId="{00B8ECD5-D05B-344E-923B-B5C6F40C88A1}" dt="2020-07-14T17:54:39.278" v="192" actId="1076"/>
          <ac:grpSpMkLst>
            <pc:docMk/>
            <pc:sldMk cId="2475483233" sldId="264"/>
            <ac:grpSpMk id="9" creationId="{A34E412C-49D3-C44F-98CF-76B22E18AA54}"/>
          </ac:grpSpMkLst>
        </pc:grpChg>
        <pc:grpChg chg="add mod">
          <ac:chgData name="One Skill" userId="8d49c830ac36a521" providerId="LiveId" clId="{00B8ECD5-D05B-344E-923B-B5C6F40C88A1}" dt="2020-07-14T17:54:18.606" v="189"/>
          <ac:grpSpMkLst>
            <pc:docMk/>
            <pc:sldMk cId="2475483233" sldId="264"/>
            <ac:grpSpMk id="12" creationId="{9D0C441E-D66E-C741-9C20-22265E292363}"/>
          </ac:grpSpMkLst>
        </pc:grpChg>
        <pc:grpChg chg="add mod">
          <ac:chgData name="One Skill" userId="8d49c830ac36a521" providerId="LiveId" clId="{00B8ECD5-D05B-344E-923B-B5C6F40C88A1}" dt="2020-07-14T17:54:25.376" v="190" actId="1076"/>
          <ac:grpSpMkLst>
            <pc:docMk/>
            <pc:sldMk cId="2475483233" sldId="264"/>
            <ac:grpSpMk id="15" creationId="{05250F7B-F3B8-FF45-AC71-EC8FDD63ED1A}"/>
          </ac:grpSpMkLst>
        </pc:grpChg>
        <pc:grpChg chg="add mod">
          <ac:chgData name="One Skill" userId="8d49c830ac36a521" providerId="LiveId" clId="{00B8ECD5-D05B-344E-923B-B5C6F40C88A1}" dt="2020-07-14T17:56:27.526" v="204"/>
          <ac:grpSpMkLst>
            <pc:docMk/>
            <pc:sldMk cId="2475483233" sldId="264"/>
            <ac:grpSpMk id="33" creationId="{BFA649CB-9244-1B4D-B410-1B35D5D98D32}"/>
          </ac:grpSpMkLst>
        </pc:grpChg>
        <pc:grpChg chg="add mod">
          <ac:chgData name="One Skill" userId="8d49c830ac36a521" providerId="LiveId" clId="{00B8ECD5-D05B-344E-923B-B5C6F40C88A1}" dt="2020-07-14T17:56:27.526" v="204"/>
          <ac:grpSpMkLst>
            <pc:docMk/>
            <pc:sldMk cId="2475483233" sldId="264"/>
            <ac:grpSpMk id="36" creationId="{06E8EDEF-6DE6-7241-8F87-E518743A509C}"/>
          </ac:grpSpMkLst>
        </pc:grpChg>
        <pc:grpChg chg="add mod">
          <ac:chgData name="One Skill" userId="8d49c830ac36a521" providerId="LiveId" clId="{00B8ECD5-D05B-344E-923B-B5C6F40C88A1}" dt="2020-07-14T17:56:27.526" v="204"/>
          <ac:grpSpMkLst>
            <pc:docMk/>
            <pc:sldMk cId="2475483233" sldId="264"/>
            <ac:grpSpMk id="39" creationId="{ACBA8B37-9200-5541-B0F1-C7508FF83FF2}"/>
          </ac:grpSpMkLst>
        </pc:grpChg>
        <pc:grpChg chg="add mod">
          <ac:chgData name="One Skill" userId="8d49c830ac36a521" providerId="LiveId" clId="{00B8ECD5-D05B-344E-923B-B5C6F40C88A1}" dt="2020-07-14T17:56:27.526" v="204"/>
          <ac:grpSpMkLst>
            <pc:docMk/>
            <pc:sldMk cId="2475483233" sldId="264"/>
            <ac:grpSpMk id="42" creationId="{17A1E467-7F1E-1A4F-BAE8-C2DF11299128}"/>
          </ac:grpSpMkLst>
        </pc:grpChg>
        <pc:grpChg chg="add mod">
          <ac:chgData name="One Skill" userId="8d49c830ac36a521" providerId="LiveId" clId="{00B8ECD5-D05B-344E-923B-B5C6F40C88A1}" dt="2020-07-14T17:56:27.526" v="204"/>
          <ac:grpSpMkLst>
            <pc:docMk/>
            <pc:sldMk cId="2475483233" sldId="264"/>
            <ac:grpSpMk id="46" creationId="{397602F5-DB5D-714B-814B-386EAE67717E}"/>
          </ac:grpSpMkLst>
        </pc:grpChg>
        <pc:grpChg chg="add mod">
          <ac:chgData name="One Skill" userId="8d49c830ac36a521" providerId="LiveId" clId="{00B8ECD5-D05B-344E-923B-B5C6F40C88A1}" dt="2020-07-14T17:56:27.526" v="204"/>
          <ac:grpSpMkLst>
            <pc:docMk/>
            <pc:sldMk cId="2475483233" sldId="264"/>
            <ac:grpSpMk id="64" creationId="{0B5A7D8C-E527-3C4F-87B1-C241F17F1503}"/>
          </ac:grpSpMkLst>
        </pc:grpChg>
        <pc:grpChg chg="add mod">
          <ac:chgData name="One Skill" userId="8d49c830ac36a521" providerId="LiveId" clId="{00B8ECD5-D05B-344E-923B-B5C6F40C88A1}" dt="2020-07-14T17:56:27.526" v="204"/>
          <ac:grpSpMkLst>
            <pc:docMk/>
            <pc:sldMk cId="2475483233" sldId="264"/>
            <ac:grpSpMk id="78" creationId="{E1E9072A-7C3E-1142-A133-F3327AF2BDE9}"/>
          </ac:grpSpMkLst>
        </pc:grpChg>
        <pc:grpChg chg="add mod">
          <ac:chgData name="One Skill" userId="8d49c830ac36a521" providerId="LiveId" clId="{00B8ECD5-D05B-344E-923B-B5C6F40C88A1}" dt="2020-07-14T17:56:27.526" v="204"/>
          <ac:grpSpMkLst>
            <pc:docMk/>
            <pc:sldMk cId="2475483233" sldId="264"/>
            <ac:grpSpMk id="92" creationId="{5D9B3646-FF60-0348-9270-CB92D1CA5465}"/>
          </ac:grpSpMkLst>
        </pc:grpChg>
        <pc:grpChg chg="add mod">
          <ac:chgData name="One Skill" userId="8d49c830ac36a521" providerId="LiveId" clId="{00B8ECD5-D05B-344E-923B-B5C6F40C88A1}" dt="2020-07-14T17:56:27.526" v="204"/>
          <ac:grpSpMkLst>
            <pc:docMk/>
            <pc:sldMk cId="2475483233" sldId="264"/>
            <ac:grpSpMk id="106" creationId="{B8986E5F-8BB1-8841-A869-388B2CA877D0}"/>
          </ac:grpSpMkLst>
        </pc:grpChg>
        <pc:picChg chg="del">
          <ac:chgData name="One Skill" userId="8d49c830ac36a521" providerId="LiveId" clId="{00B8ECD5-D05B-344E-923B-B5C6F40C88A1}" dt="2020-07-14T17:37:15.799" v="25" actId="478"/>
          <ac:picMkLst>
            <pc:docMk/>
            <pc:sldMk cId="2475483233" sldId="264"/>
            <ac:picMk id="2" creationId="{4FC030FC-17FD-F048-836F-08CB6CA35564}"/>
          </ac:picMkLst>
        </pc:picChg>
        <pc:picChg chg="mod">
          <ac:chgData name="One Skill" userId="8d49c830ac36a521" providerId="LiveId" clId="{00B8ECD5-D05B-344E-923B-B5C6F40C88A1}" dt="2020-07-14T17:54:18.606" v="189"/>
          <ac:picMkLst>
            <pc:docMk/>
            <pc:sldMk cId="2475483233" sldId="264"/>
            <ac:picMk id="5" creationId="{FE8AF9F5-A916-1940-95B5-49763E7A5085}"/>
          </ac:picMkLst>
        </pc:picChg>
        <pc:picChg chg="mod">
          <ac:chgData name="One Skill" userId="8d49c830ac36a521" providerId="LiveId" clId="{00B8ECD5-D05B-344E-923B-B5C6F40C88A1}" dt="2020-07-14T17:54:18.606" v="189"/>
          <ac:picMkLst>
            <pc:docMk/>
            <pc:sldMk cId="2475483233" sldId="264"/>
            <ac:picMk id="8" creationId="{C89B3B06-233B-C245-B5D9-87D4E13DFA3A}"/>
          </ac:picMkLst>
        </pc:picChg>
        <pc:picChg chg="mod">
          <ac:chgData name="One Skill" userId="8d49c830ac36a521" providerId="LiveId" clId="{00B8ECD5-D05B-344E-923B-B5C6F40C88A1}" dt="2020-07-14T17:54:18.606" v="189"/>
          <ac:picMkLst>
            <pc:docMk/>
            <pc:sldMk cId="2475483233" sldId="264"/>
            <ac:picMk id="11" creationId="{955A39EE-7090-5641-A581-7F3353B0A5E8}"/>
          </ac:picMkLst>
        </pc:picChg>
        <pc:picChg chg="mod">
          <ac:chgData name="One Skill" userId="8d49c830ac36a521" providerId="LiveId" clId="{00B8ECD5-D05B-344E-923B-B5C6F40C88A1}" dt="2020-07-14T17:54:18.606" v="189"/>
          <ac:picMkLst>
            <pc:docMk/>
            <pc:sldMk cId="2475483233" sldId="264"/>
            <ac:picMk id="14" creationId="{DB25CC42-8329-9F41-B08D-5EE60CA23A2A}"/>
          </ac:picMkLst>
        </pc:picChg>
        <pc:picChg chg="mod">
          <ac:chgData name="One Skill" userId="8d49c830ac36a521" providerId="LiveId" clId="{00B8ECD5-D05B-344E-923B-B5C6F40C88A1}" dt="2020-07-14T17:54:18.606" v="189"/>
          <ac:picMkLst>
            <pc:docMk/>
            <pc:sldMk cId="2475483233" sldId="264"/>
            <ac:picMk id="17" creationId="{D460C8F0-B1F3-9741-9487-D0F5196CB79F}"/>
          </ac:picMkLst>
        </pc:picChg>
        <pc:picChg chg="add mod">
          <ac:chgData name="One Skill" userId="8d49c830ac36a521" providerId="LiveId" clId="{00B8ECD5-D05B-344E-923B-B5C6F40C88A1}" dt="2020-07-14T17:54:18.606" v="189"/>
          <ac:picMkLst>
            <pc:docMk/>
            <pc:sldMk cId="2475483233" sldId="264"/>
            <ac:picMk id="19" creationId="{5D9247B3-88AB-DA4C-A21A-308C785744D5}"/>
          </ac:picMkLst>
        </pc:picChg>
        <pc:picChg chg="add mod">
          <ac:chgData name="One Skill" userId="8d49c830ac36a521" providerId="LiveId" clId="{00B8ECD5-D05B-344E-923B-B5C6F40C88A1}" dt="2020-07-14T17:54:18.606" v="189"/>
          <ac:picMkLst>
            <pc:docMk/>
            <pc:sldMk cId="2475483233" sldId="264"/>
            <ac:picMk id="20" creationId="{FF1F7143-DA6B-A947-A75C-193014C03A2A}"/>
          </ac:picMkLst>
        </pc:picChg>
        <pc:picChg chg="add mod">
          <ac:chgData name="One Skill" userId="8d49c830ac36a521" providerId="LiveId" clId="{00B8ECD5-D05B-344E-923B-B5C6F40C88A1}" dt="2020-07-14T17:54:33.434" v="191" actId="108"/>
          <ac:picMkLst>
            <pc:docMk/>
            <pc:sldMk cId="2475483233" sldId="264"/>
            <ac:picMk id="21" creationId="{1AEF2D51-2A87-BA41-97DD-39F65099D9BC}"/>
          </ac:picMkLst>
        </pc:picChg>
        <pc:picChg chg="add mod">
          <ac:chgData name="One Skill" userId="8d49c830ac36a521" providerId="LiveId" clId="{00B8ECD5-D05B-344E-923B-B5C6F40C88A1}" dt="2020-07-14T17:54:43.588" v="193" actId="2084"/>
          <ac:picMkLst>
            <pc:docMk/>
            <pc:sldMk cId="2475483233" sldId="264"/>
            <ac:picMk id="22" creationId="{9D1C8458-31B5-E04B-879C-0DE0B9F69102}"/>
          </ac:picMkLst>
        </pc:picChg>
        <pc:picChg chg="add mod">
          <ac:chgData name="One Skill" userId="8d49c830ac36a521" providerId="LiveId" clId="{00B8ECD5-D05B-344E-923B-B5C6F40C88A1}" dt="2020-07-14T17:54:18.606" v="189"/>
          <ac:picMkLst>
            <pc:docMk/>
            <pc:sldMk cId="2475483233" sldId="264"/>
            <ac:picMk id="23" creationId="{F8A37BEA-2A0A-AC4C-8AAB-370077B34207}"/>
          </ac:picMkLst>
        </pc:picChg>
        <pc:picChg chg="add mod">
          <ac:chgData name="One Skill" userId="8d49c830ac36a521" providerId="LiveId" clId="{00B8ECD5-D05B-344E-923B-B5C6F40C88A1}" dt="2020-07-14T17:56:27.526" v="204"/>
          <ac:picMkLst>
            <pc:docMk/>
            <pc:sldMk cId="2475483233" sldId="264"/>
            <ac:picMk id="45" creationId="{8C8C1021-1576-DA46-B2B6-561B2E585EF3}"/>
          </ac:picMkLst>
        </pc:picChg>
      </pc:sldChg>
      <pc:sldChg chg="addSp delSp modSp add modTransition setBg">
        <pc:chgData name="One Skill" userId="8d49c830ac36a521" providerId="LiveId" clId="{00B8ECD5-D05B-344E-923B-B5C6F40C88A1}" dt="2020-07-14T17:56:32.854" v="205"/>
        <pc:sldMkLst>
          <pc:docMk/>
          <pc:sldMk cId="2380955764" sldId="265"/>
        </pc:sldMkLst>
        <pc:spChg chg="mod">
          <ac:chgData name="One Skill" userId="8d49c830ac36a521" providerId="LiveId" clId="{00B8ECD5-D05B-344E-923B-B5C6F40C88A1}" dt="2020-07-14T17:54:55.191" v="195"/>
          <ac:spMkLst>
            <pc:docMk/>
            <pc:sldMk cId="2380955764" sldId="265"/>
            <ac:spMk id="4" creationId="{B7B3DA2D-B4FA-C24D-B4E8-7624EF4869A7}"/>
          </ac:spMkLst>
        </pc:spChg>
        <pc:spChg chg="mod">
          <ac:chgData name="One Skill" userId="8d49c830ac36a521" providerId="LiveId" clId="{00B8ECD5-D05B-344E-923B-B5C6F40C88A1}" dt="2020-07-14T17:54:55.191" v="195"/>
          <ac:spMkLst>
            <pc:docMk/>
            <pc:sldMk cId="2380955764" sldId="265"/>
            <ac:spMk id="7" creationId="{26475FEE-C144-4548-A8A7-4F513439FE84}"/>
          </ac:spMkLst>
        </pc:spChg>
        <pc:spChg chg="mod">
          <ac:chgData name="One Skill" userId="8d49c830ac36a521" providerId="LiveId" clId="{00B8ECD5-D05B-344E-923B-B5C6F40C88A1}" dt="2020-07-14T17:54:55.191" v="195"/>
          <ac:spMkLst>
            <pc:docMk/>
            <pc:sldMk cId="2380955764" sldId="265"/>
            <ac:spMk id="10" creationId="{D0CC6907-4984-2B45-8E22-55D72C351868}"/>
          </ac:spMkLst>
        </pc:spChg>
        <pc:spChg chg="mod">
          <ac:chgData name="One Skill" userId="8d49c830ac36a521" providerId="LiveId" clId="{00B8ECD5-D05B-344E-923B-B5C6F40C88A1}" dt="2020-07-14T17:54:55.191" v="195"/>
          <ac:spMkLst>
            <pc:docMk/>
            <pc:sldMk cId="2380955764" sldId="265"/>
            <ac:spMk id="13" creationId="{8EED2165-882A-1240-A14A-47390754229B}"/>
          </ac:spMkLst>
        </pc:spChg>
        <pc:spChg chg="mod">
          <ac:chgData name="One Skill" userId="8d49c830ac36a521" providerId="LiveId" clId="{00B8ECD5-D05B-344E-923B-B5C6F40C88A1}" dt="2020-07-14T17:54:55.191" v="195"/>
          <ac:spMkLst>
            <pc:docMk/>
            <pc:sldMk cId="2380955764" sldId="265"/>
            <ac:spMk id="16" creationId="{51886168-6EB5-3E42-8F9F-09068F010F90}"/>
          </ac:spMkLst>
        </pc:spChg>
        <pc:spChg chg="add mod">
          <ac:chgData name="One Skill" userId="8d49c830ac36a521" providerId="LiveId" clId="{00B8ECD5-D05B-344E-923B-B5C6F40C88A1}" dt="2020-07-14T17:55:15.976" v="200" actId="1076"/>
          <ac:spMkLst>
            <pc:docMk/>
            <pc:sldMk cId="2380955764" sldId="265"/>
            <ac:spMk id="18" creationId="{75DB4210-1AF3-3745-AE1A-42472C59C598}"/>
          </ac:spMkLst>
        </pc:spChg>
        <pc:spChg chg="add 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4" creationId="{AADB62CA-6B25-E549-A6A9-E2FD7060B352}"/>
          </ac:spMkLst>
        </pc:spChg>
        <pc:spChg chg="add 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5" creationId="{6A82A2FE-D0FB-6642-A6CB-54AB44DC09A6}"/>
          </ac:spMkLst>
        </pc:spChg>
        <pc:spChg chg="add 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6" creationId="{0ABFF927-AFBD-D543-93E7-58A4B7A1BD56}"/>
          </ac:spMkLst>
        </pc:spChg>
        <pc:spChg chg="add 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7" creationId="{7B33867E-7B8D-2541-BB49-2B96CFFA3A01}"/>
          </ac:spMkLst>
        </pc:spChg>
        <pc:spChg chg="add 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8" creationId="{F15A92C4-E643-A248-96C9-F8087B2AB2F6}"/>
          </ac:spMkLst>
        </pc:spChg>
        <pc:spChg chg="add 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9" creationId="{A85ED833-4E38-4146-8713-ACA07004574C}"/>
          </ac:spMkLst>
        </pc:spChg>
        <pc:spChg chg="add 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0" creationId="{90EC34B0-8772-DE46-8AA5-2909B00627EA}"/>
          </ac:spMkLst>
        </pc:spChg>
        <pc:spChg chg="add 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1" creationId="{CEE54F4A-B5CD-0840-AD3D-6DC69D85D60A}"/>
          </ac:spMkLst>
        </pc:spChg>
        <pc:spChg chg="add 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2" creationId="{5CB6D030-08F3-444E-B678-A0AD542E6B3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4" creationId="{F9C2B6EE-CE24-344C-805C-9F12790B7D0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5" creationId="{31060E63-6F75-B247-9072-68B8F8C7F80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7" creationId="{B240139D-10F5-1847-8F6B-D244914B21A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8" creationId="{15F36E5C-2CC3-CF41-AB08-B04F25A57A3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40" creationId="{857024D7-9FEF-F64E-916F-ACB4D10E089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41" creationId="{BD19BF31-CC81-9045-ABD8-699DDF9B2347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43" creationId="{F6FF771E-8A52-7448-9A41-B32964D9320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44" creationId="{FA405117-FA9D-0448-AD0E-A852A419FC5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49" creationId="{8823165F-B849-5E4D-86DB-6434258EC304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50" creationId="{E6F184D6-A5FD-274C-88E7-4B4F987EE2D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51" creationId="{E57FFC21-75BC-3B43-9D7B-6ABFD61D5A2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52" creationId="{7AF600AB-51D4-4F43-B343-785A3C7D7FD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53" creationId="{FCBC5BCB-9FA4-BD4A-9BCE-134A14547F3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54" creationId="{F0FD3E0E-35A2-284E-BD54-DD37EDC1AC87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55" creationId="{035D9A97-6C49-9A4C-8D46-A0AD5F2BE58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56" creationId="{2BB28A02-B1BB-6B44-AEF1-62F0E8140E1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57" creationId="{696008BC-27A6-4E4A-B77D-CB98BDF6436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58" creationId="{97908BAD-6B7D-D445-A89C-E3B83731DD4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59" creationId="{9ABA7528-16EA-3B4C-9A51-ADD3F85E6F1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60" creationId="{6C68B9FA-B5D0-084B-A0FB-D62D5EDCE3A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61" creationId="{DD6F6C7F-2C63-3842-9BB7-6CE721F826A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62" creationId="{67818EF4-82BD-AE4D-87E4-C3BE1A039527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63" creationId="{0B3DFC2C-F03B-6146-B3D2-9FB0939A3C1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64" creationId="{FDCB6A26-0B86-0B41-9617-FD0306E1EF3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65" creationId="{9FC20E8C-7906-8D44-99BB-98E04EE82934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66" creationId="{4DCD8F7C-46B7-A349-B8EF-D5CD2498AC1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67" creationId="{12C052F8-C6A0-4049-AD5B-4DB9D683DFA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68" creationId="{C3248420-D976-FB47-95D2-F7874380F1F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69" creationId="{2F0FAB03-43DC-E14E-8914-AD4314E2FE4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70" creationId="{9EBC2501-591E-D64A-9294-3EA71672F9F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71" creationId="{C7E8DBB9-54A0-6C4D-A5F1-D708AF58F1A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72" creationId="{3AD441EB-2CB3-604A-A3D2-E6BFDFE7D37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73" creationId="{5C2D193F-5F4B-3C44-A3D0-043651100F0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74" creationId="{A4BB8C11-36CC-1E49-87D8-F635A5760DD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75" creationId="{A16A2751-93D6-3949-AA08-699AAA61E1C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76" creationId="{C11F4695-8630-454D-8CEB-D60FA57E1884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77" creationId="{010B6133-2D62-2342-A747-CF146863BA7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78" creationId="{72DCB658-07D3-2742-901A-A1416A365F9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79" creationId="{446FD6DF-2033-1D4C-8DC5-9CF7D6DE0ED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80" creationId="{E76583B8-86B1-0947-B3A4-4B840351C6C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81" creationId="{D7AD73A5-84D4-2844-9042-3BA0272B2E4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82" creationId="{E038FD10-5099-5C48-8CE9-D56B1007981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83" creationId="{E6C38672-378C-7343-9CDF-D3F3AA5C2A9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84" creationId="{55D22A36-2EE2-EB42-BBB1-9F2FF23279B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85" creationId="{559EE380-C79F-7848-8676-97A5FB1DADA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86" creationId="{8AC66900-8B12-1F47-9649-47F12DE6F12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87" creationId="{CBFDEDE6-6B4F-C247-A3F3-B9FC4A3BE38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88" creationId="{CBE199D2-E947-C44F-A02A-AB4EF3A1781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89" creationId="{8C44CAA5-3ABF-0149-8FE5-140BAAC9A3F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90" creationId="{AC7C4EA1-BCC4-3249-B8DA-8FF86A610B4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91" creationId="{5287CF41-B0EF-0B4B-92C9-2623253020F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92" creationId="{4D3581A0-4F44-884A-9C99-43720806E58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93" creationId="{67C65609-CA30-6941-9143-022ADDC1BBA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94" creationId="{D01D134D-8AAD-6349-88BC-B1B855368BD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95" creationId="{89CFEA79-94E0-1642-9D6B-C3F42F36019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96" creationId="{9524E6FF-5B88-3243-985F-7CE66E41ACB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97" creationId="{EF3AF2CD-E387-D04C-A03E-BFD216ECAF0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98" creationId="{84D5862D-80AC-3D4D-9CEF-B4ABC9449F8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99" creationId="{8E2B6320-C3D9-D349-BB15-942D9F154C2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00" creationId="{19AA6A2B-70C3-2144-9294-6E8FBF32D93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01" creationId="{AB860185-08AD-7C4E-A929-0539B392924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02" creationId="{E05E1C16-14B6-5D43-B9D5-C325485821C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03" creationId="{B25047D3-CEDF-B34A-98C9-5FA6DF7886B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04" creationId="{F706240F-1C8D-C44E-B40E-73396E6E757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05" creationId="{C88C63A7-83FA-A040-806C-FCE02B052F2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06" creationId="{8B6AB285-9F76-4443-B1D9-947DE7039347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07" creationId="{E52F6E6F-88C6-0341-A26B-A73DA4478BB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08" creationId="{B94D8659-6E93-B941-8832-1ABF7DA1739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09" creationId="{55F95C52-4C2C-E145-A547-93A8909C369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10" creationId="{BF27C5F8-1A62-DC41-A537-39E29CCCD7F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11" creationId="{A4590045-C278-EF49-A1D2-DCC5EEA13CE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12" creationId="{567E5C2D-07A0-974E-8BBA-3F4CD5243F2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13" creationId="{DD1573F9-98E3-5C45-B190-C12BA69BBF1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14" creationId="{8B0484C9-DC07-6F4D-A036-14A5E6B74F17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15" creationId="{418D5F05-5782-0545-9FA0-585877B1D16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16" creationId="{CB0D678E-CB03-FB4F-9CC0-035C23ED8E84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17" creationId="{4585BBBA-D0B8-BD4A-90D1-2C36A8BD5B7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18" creationId="{021B7840-6633-EF46-9F3E-0FD1C45B8C7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19" creationId="{BAE0A070-919E-5A4F-A313-9C538AEE8B2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20" creationId="{314C9768-C90A-D045-B164-16232DCE1A6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21" creationId="{1B922F8D-4F05-804F-BBFC-CCED909798F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22" creationId="{96931C80-48AD-9F44-BE2A-D9191C60366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23" creationId="{8C6B63E6-B674-0E4D-BEF1-F2B01FD084D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24" creationId="{36A56193-357D-A442-9BFB-CE0F8666DC4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25" creationId="{18D2ABEE-1F69-BC45-A0B2-A8AD759EED8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26" creationId="{41E8D440-881E-CC4D-A7E5-CB60FF095BC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27" creationId="{8BDDB7D2-61D1-234E-B332-45323497513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28" creationId="{DC65270E-533E-4E4D-9045-95B329907B5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29" creationId="{958912AF-E8B4-3141-84D2-9E2CEC2E4E8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30" creationId="{4CC13A82-3746-0943-9D73-E1FF2B846F74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31" creationId="{61BA22E4-D544-1049-9225-F2511ED0821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32" creationId="{37DB742A-42DC-5E4B-BA3B-DCE132CE091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33" creationId="{68D9B95F-1554-714C-852F-69C31B81067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34" creationId="{0C9DDF2B-B20C-F644-B851-B1FD026C1CE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35" creationId="{CCB4DABA-C537-A04E-B883-D9FE882FD4B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36" creationId="{8A78C059-E9DA-1341-BC64-D46047BF905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37" creationId="{C6E8C68D-6676-DD49-9794-09AF56C2E8A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38" creationId="{69103E9B-CF87-1E4B-A0D8-4029DB371DD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39" creationId="{6C86E63E-3ED8-1A49-BF07-32E06A4C172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40" creationId="{BFC34BD2-8AF2-8C4B-A9BA-59B91F24E68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41" creationId="{8515F6AF-A1FF-2F47-B74A-6B4C6492660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42" creationId="{601619A6-B1A9-634B-90AC-C87F61358CC4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43" creationId="{672B3BFA-0E13-EB43-ABC0-57B4F2B2BC0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44" creationId="{143C139B-0009-A547-AE6D-FC075994A9A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45" creationId="{160E6B6E-AF0F-B343-8744-C3594B509DA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46" creationId="{C9B81A2A-3574-774C-A724-49575A465AA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47" creationId="{209F2BDF-ACED-E84D-9634-A7FD21AB9427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48" creationId="{44A831FB-D233-0545-B1B6-AD84F437256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49" creationId="{452EF1BD-B5EC-EB4E-9C30-F513984BC26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50" creationId="{25406BEF-5FC1-9A43-BC0A-27C6A032FEF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51" creationId="{F27EF796-0A43-314F-B53F-56BB7262CB1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52" creationId="{10DECB60-AADA-0945-9AFA-E0A565CCA17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53" creationId="{9D454F51-AFE6-9647-AD54-3CC2821A9F1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54" creationId="{C846E0DD-C986-A549-9077-7AD1EADA4D5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55" creationId="{7529EBFE-550B-5448-BB66-0B688EC7887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57" creationId="{33F3C05D-FD60-F34D-99F7-0DEBF7F7F97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58" creationId="{D3A1BF6C-1AC1-0444-87C4-FEC82A94FAE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59" creationId="{96692D79-B08F-9F42-BC1E-D1009EFCFCE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60" creationId="{6173FE96-64AA-494B-A835-1033C09AAB0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61" creationId="{A4031C39-3156-804A-99AE-2F7D73717BF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62" creationId="{F461D4F9-BA89-8E4E-B9FF-09C45F36D48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63" creationId="{1DC35F99-7839-0548-86BA-A5CBF4286A8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64" creationId="{851B1E06-06F0-F841-B7C3-0698D2C7818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65" creationId="{7C1316C6-4CDF-5144-AE1A-D511423A4EC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66" creationId="{EB5B0EA1-0A6C-1843-A2B7-A89205A51E0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67" creationId="{134B7E44-3B22-3345-80AF-607D650DC72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68" creationId="{CDF10F82-DDC3-E04B-8FDE-B200339F807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69" creationId="{1131C67F-B3B7-D94F-8768-4FD785019BF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70" creationId="{FF41C0DC-C522-AC4E-BB24-B1D53C13728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71" creationId="{75F2E892-76D1-1647-AC95-ECCC815B656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72" creationId="{8646D643-A9F9-9744-9625-37560C18CA9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73" creationId="{3A431A7D-98C2-164C-B8D7-19D2DE23A11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74" creationId="{19080CE8-25FE-874A-9D50-5451554A2A5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75" creationId="{13B03B47-8A8A-C043-BC8B-BD69ECBD8B44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76" creationId="{9A1FA177-67EB-7543-9097-BAC52143512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77" creationId="{02708B89-E80F-8E49-82FE-27B537109B6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78" creationId="{9E43D6B5-3305-3F4A-AB69-617C2C3FA2B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79" creationId="{BF64691A-3F7A-3549-9EE2-1DD2A9ACAC7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80" creationId="{1C59C1FB-FDB8-CF46-AB29-C40F2B1B5D2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81" creationId="{CFB2A069-7A50-4841-AFC8-D45DB7AFAF24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82" creationId="{C5F70584-4C93-8B4B-A7C1-0FB8FEF459E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83" creationId="{EBE64481-D4B3-644D-B0D5-BE43BE939CD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84" creationId="{A5B705DE-B9A1-8C4C-B792-9069C1E9324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85" creationId="{327D8D7B-C9D4-A945-86DD-D6BAB27C591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86" creationId="{0E832D09-BE59-464C-8BFC-94A177FE587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87" creationId="{6484CF2B-BAF4-7940-B83F-DDB2DD7177C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88" creationId="{4B4ABE4F-00DA-A042-88C0-1A4A24E9B39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89" creationId="{306FADDB-528C-0C4C-A3C0-738CBABA67E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90" creationId="{E2033E06-C69B-3046-B07D-6906B3F51CF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91" creationId="{81D833BB-78B5-DA49-8C85-60F59A9F9F6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92" creationId="{EFE213C5-C4FE-6047-833C-83FC92E9348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93" creationId="{D36C3EEC-C556-B74E-BE45-D613376B4B9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94" creationId="{61AD3210-BB3D-1643-9900-0FEBB29B865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95" creationId="{152A7EFE-870B-9649-BF39-06D4BA59F5D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96" creationId="{F3715A4B-20CA-334B-9F2C-0DC091984CB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97" creationId="{174787AD-4225-FD41-AEE0-E58F285EDAB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98" creationId="{4C0652E3-26C2-2E49-800A-E9B017E7CF0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99" creationId="{C9BB23DC-90E7-0843-BBA4-95A3AEFF1A6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00" creationId="{3A0D67AC-2721-4647-816A-9ACFCE70EE44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01" creationId="{A78BB6C4-45C3-F044-B11D-ACA89CD7A46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02" creationId="{8DE71078-5687-8D4A-B00B-DBCDB9D6DC9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03" creationId="{1E74786B-5100-294F-BA42-1A3A90519EB7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04" creationId="{C0F1686E-C251-A140-9B11-733CE61738E4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05" creationId="{5319B655-FBAC-914E-A424-A87F571768B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06" creationId="{82735A62-25F3-CB41-A063-8FAC57404B7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07" creationId="{32CE0A88-C268-DC4B-B3F3-7AB2250CCBE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08" creationId="{954E1F2D-61EB-464B-B6AF-85F5071C616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09" creationId="{C333B19C-B026-9941-83C8-2B72961F6FA4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10" creationId="{FDDD0999-C616-5543-86E6-28EC08820C8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11" creationId="{B8E4145D-09DD-6A44-8434-2358DF1BCBC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12" creationId="{1DDBC3B9-4142-F244-AAA9-5BFE527743A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13" creationId="{E07015C0-2E0E-AA4B-AAE2-FDE2E1BE488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14" creationId="{95A7B571-810E-DD4A-B1F0-39806C3CBEA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15" creationId="{FBFF83A2-FBD5-C94E-836E-3790F767AC6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16" creationId="{7AB1ABE1-142F-134B-8403-9E29CF8B8F1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18" creationId="{B6F37F72-C623-074D-8F99-114E647C96A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19" creationId="{D3E3266E-C437-E04C-95AD-9D98423F035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20" creationId="{07618D6E-5370-154C-9BBD-5BAD049637F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21" creationId="{FBE16487-CF7B-E642-8A80-0BA539D73B7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22" creationId="{7A61BC94-5F93-9349-9C65-52375E94272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23" creationId="{A0A1BACA-B882-FE48-8F0F-12DF2DFEBFF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24" creationId="{E1632B51-6F39-CB4E-9A82-4FB90E81E4E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25" creationId="{7CF031FC-A51F-E44B-9E22-C83C7301807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26" creationId="{DE70736A-92AD-EA47-B6E3-FBA984D3C6D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27" creationId="{3A9CC420-6B10-E74A-9714-7FEC76E858C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28" creationId="{37968FB3-D89E-4C45-8A47-90A3C052CEB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29" creationId="{FFD4F1E6-BEC5-8D47-BF69-F75E86C03B6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30" creationId="{4454170B-DF6C-AC44-AD99-EB890D09024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31" creationId="{C516C209-9057-2F4C-BFC7-B25DD5A7D52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32" creationId="{BB2E1447-0381-C449-9985-5B400D2DEC5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33" creationId="{B58066BC-D5EC-CC4E-8178-34F57A61682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34" creationId="{CEB6AD5D-BA76-094B-AC02-8019A91FC41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35" creationId="{68ED8335-58A1-6B4E-8E68-95AC47974E9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36" creationId="{10D0F772-DD4A-DD46-8D59-693D153FBCF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37" creationId="{C1F80760-6D4F-F64A-9E6B-0DB30E0CFC8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38" creationId="{0F97B498-BA88-B042-84BC-166ADAA37DE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39" creationId="{7DFB6B81-FC2F-1943-AFA5-FB0B5BD1A88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40" creationId="{78A20CE0-6827-3B4C-A825-602F0AE1153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41" creationId="{80B57D3F-0AE6-7D4C-A7C6-FEBA1E896427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42" creationId="{F5C234D0-40EE-744B-A2BE-170DE2EFD8C4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43" creationId="{F4C614B6-09CF-DE40-8468-2FB7D1D892B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44" creationId="{92A602A5-2698-D64A-ABEE-8472F9429CA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45" creationId="{41298176-F4C0-6A4E-ADE5-493E1B46465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46" creationId="{FF86553E-C324-1941-8227-C952197C609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47" creationId="{8B8F1DF8-4C1B-9242-9B59-A58B37431A9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48" creationId="{8D992AFE-6A2F-8C4C-9E74-DCA29CA6E3D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49" creationId="{10073232-1C2B-2B4A-985D-FA0D2C61B46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50" creationId="{21315890-5BFD-7846-A8DB-20BAFF04A69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51" creationId="{62728E18-19D6-974A-AFC5-482D8D5BA8A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52" creationId="{93FA0545-3795-7F43-AB1D-CAFBF364AD0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53" creationId="{0358C860-ACF1-F54C-8029-0653ACC02144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54" creationId="{F3269F0F-6472-A047-804B-87AD435ACF2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55" creationId="{8EC6642F-C6E7-244B-9783-845DC2F9EE6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56" creationId="{6515FDF9-77B5-3C49-8492-C57AD6C788B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57" creationId="{E34B1199-7B11-C342-89BD-BB72AF67827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58" creationId="{4DC4679E-DD6A-574D-973B-815306D67E4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59" creationId="{9AE5E01B-143F-BA42-8677-92116547A71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60" creationId="{CD63EE13-B84B-8240-B69A-50C03921E56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61" creationId="{77F145E6-7717-874D-B438-ECD7E229233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62" creationId="{8237CDE7-EA8B-9D4E-815D-4A9F3D8D273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63" creationId="{C0861634-182E-DC40-BCBB-CDBE351070B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64" creationId="{0863EAFC-BA75-514D-AD70-FC7624EEE49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66" creationId="{56CB509D-B9D1-DB44-B46F-CEED8CC6761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67" creationId="{49BF22DA-22C9-3941-9E34-1B55818DAEE7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68" creationId="{B946BC33-7FB9-DB4F-883E-132EB2BABAD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69" creationId="{3B40B2AE-720F-EE49-B869-237EA194974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70" creationId="{0822EB08-BDE4-4D4B-BAC4-9CB816BCE94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71" creationId="{C29334D2-E946-6C40-AC2D-55C0E9A4C97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72" creationId="{C16758AF-6D2D-B248-A13C-D950FE801D6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73" creationId="{03B88635-AC74-A546-AE93-E467F4D46C1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74" creationId="{78A17DA5-4B75-2D42-B175-AB62DA4297D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75" creationId="{397CD43B-1DE7-B24D-9CFA-6F1DD45DEC7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76" creationId="{852B20E1-6314-3F4B-ABB8-A0CBFC713C0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77" creationId="{F7372368-6F2B-4E4E-93B8-4FA7F9DA4AC7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78" creationId="{583359B7-BD5C-D345-AF57-1E3E4A6A692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79" creationId="{AEC6E18D-28D0-E747-9740-8C0D7C07331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80" creationId="{E330A40D-33D9-B344-8CA7-0DB3FDA9F93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81" creationId="{51710AA7-CF22-1E4E-AE48-158CFEFFB6A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82" creationId="{98EF6AC8-9ED8-1E4B-9704-8C627A477A0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83" creationId="{090728DD-C08A-0B43-8E23-8BD33AAEBE0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84" creationId="{F877A468-F2EF-2248-986D-01C90BA8BBE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85" creationId="{D49F1BFC-B63B-2149-A6F7-F116247DD98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86" creationId="{19F2CB39-6B5D-5C41-A3FC-88F8AA1C314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87" creationId="{960C02AE-E4DC-B247-97D7-D7E271DD6D1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88" creationId="{4837F3E1-B824-3F48-A9AE-DF5E704C3E4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89" creationId="{2B7B1CDE-A555-0447-B0ED-FA10AB425D9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90" creationId="{DEFF2EA3-EE81-8B4A-9D11-16D3FCBAD24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91" creationId="{38EB0C06-BD1B-B847-8790-BC5E2443BD0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92" creationId="{D87915E8-FA79-DD4A-93E1-5CE657C2E4F4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93" creationId="{1F8E1C14-6136-FC49-8A3B-54B791AF508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94" creationId="{6903251B-5F13-AE49-B845-6A36133E3D3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95" creationId="{0D4E51EF-FD19-0943-9A7B-9F2FA976BDF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96" creationId="{A48A79A7-245A-8347-B738-246AF6C2B8A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97" creationId="{8CF4EFBC-EABD-4C47-82A6-4048FD1BD92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98" creationId="{3E2A857F-FC62-3343-A9D0-CB6F60B4BED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99" creationId="{21EE6E94-24AC-AB4F-AB52-534488CEF1F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00" creationId="{9316867D-F5D2-944A-A46C-969B23C5049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01" creationId="{57EBBC06-75AF-3F4F-BDBA-C8816549635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02" creationId="{28A44BE9-1873-874A-B615-2F8EE473B26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03" creationId="{2F5F7263-33DE-F64A-BAD0-B74D559293F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04" creationId="{05D97303-8DF4-D940-A91A-D4105D8637E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05" creationId="{E33E07C9-DFFB-5346-9ADB-F2559A87209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06" creationId="{A0BF532B-02F3-8C47-8A38-1731C027D40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07" creationId="{9019D0E9-80B6-4848-B5C5-CC3E623B33D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08" creationId="{E7D12794-3FCA-FF40-841B-918F2D2F110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09" creationId="{3B2192D1-025D-CA4E-92ED-45F71663829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10" creationId="{24A96648-0974-F648-8C0B-981887D9DD8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11" creationId="{EF0FC694-A94C-AE4C-908C-EA69FACFF66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12" creationId="{551AA32A-C169-8340-911E-070A0E8208E4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13" creationId="{D532A275-64D3-8E41-8632-93ED4C19746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14" creationId="{8E4FCB41-E1AD-3F49-9B7D-B09697E6A68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15" creationId="{7AFDE12E-1FC1-854D-9ACD-8D14712A232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16" creationId="{B5AA7486-DB6F-CF4F-991A-88DF5807014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17" creationId="{EE5DCC24-CAB2-9745-A34E-9767FD09D91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18" creationId="{71401D2A-740F-634F-B9B3-71B1489500F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19" creationId="{8587498D-F5D2-4541-95FB-35D6B205AFB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20" creationId="{346D13AD-2B49-B941-B23E-CFFC5DC2BA6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21" creationId="{ECB44190-0689-9F47-B472-D0C01B6FA26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22" creationId="{82678BB2-13A6-5C4D-A5DE-789DFE7ACA5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23" creationId="{81EC025C-2F57-7748-B6BE-448FFADF1BC7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24" creationId="{2388589C-813E-F84B-8D6C-29BFC005A01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25" creationId="{6D050FC0-5A4C-DB41-A62D-EC9E43BA3E8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27" creationId="{11D993E5-4CD0-7C4C-9ABD-F3BA834445C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28" creationId="{78504F1B-D2EB-FB4E-95B6-8C606E9A2A9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29" creationId="{49A395C8-B1B7-4E45-BFA0-385E9B8F2E1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30" creationId="{24C1B180-8A9A-D047-BF63-FA907F0975B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31" creationId="{FB856E1E-9921-8145-A98A-556A2F6ED7F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32" creationId="{211E6641-A19B-BF4D-9E53-C771F347584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33" creationId="{69085240-762A-054C-AC9D-53E4943DB89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34" creationId="{F56F36CA-CC04-EA49-B4D3-B66878E0E6E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35" creationId="{4616BA8E-604C-8545-BE7B-2B348BBD2FB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36" creationId="{2760B8A9-8C82-C042-B71F-D58DDE79AAA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37" creationId="{A651C056-C83A-F24F-B2E1-A42C0C03D79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38" creationId="{38BBADF0-C3CD-784E-8F1E-AFAAEBE5D057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39" creationId="{22BAAEF7-B70E-2049-A761-AD22407F74B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40" creationId="{AD988BC2-5FA3-F64D-A9C4-11CE4121ADB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41" creationId="{15CFA776-36FE-784B-B057-58CD0DB8C8A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42" creationId="{8A07BF42-9566-074C-9C34-0DB7DC440CA4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43" creationId="{7AE5BC66-B982-164F-9DC7-31AB2A70179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44" creationId="{E8A3BECA-D73E-D049-AC41-173EEC5CBC6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45" creationId="{0F2B1AFD-6509-EF45-B473-F6573EAF653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46" creationId="{E66850DB-51EE-594A-97FF-8D0FBE5C597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47" creationId="{BC1C2CB3-7878-BC44-B66A-5B4C0F12EAD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48" creationId="{B0235C77-3E18-6444-9C01-D54283D3E8E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49" creationId="{8BF8207A-7D9C-D442-B143-D43B1E725AD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50" creationId="{D1D83184-C423-7C4E-B54D-13BE37EB004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51" creationId="{4E08AFD2-85BB-4249-BB38-102825C5FF6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52" creationId="{7BF17DA2-A51D-5A4E-99EC-A311BB31746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53" creationId="{5966B990-8BDB-E245-8B32-8F8EFD4ECC6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54" creationId="{103FA3FC-5F81-0941-9C74-5E751E22A54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55" creationId="{C8608884-CA84-0B4D-AC9A-C092C1FC163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56" creationId="{CBFB2D92-60D4-A845-8B6B-D82B7114A8F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57" creationId="{21554F02-15B3-A743-967A-18A8D2EB8C2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58" creationId="{CBFB9651-FE39-EA4A-AA8E-CD91C3323E7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59" creationId="{AAF45D2B-A3EA-3344-9F56-53D758EC732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60" creationId="{51FE1141-38B1-CB41-A2A6-0FEDF4FFC55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61" creationId="{845EE302-A059-274A-8219-B0B290068B3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62" creationId="{B57B78AA-AE28-D34D-8153-05BC1E930B7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63" creationId="{7DF12028-9B83-7E49-859B-88DA8519639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64" creationId="{557D9384-22B2-8C42-AA0C-14A56926AB3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65" creationId="{A223702C-832A-4842-A34E-4EAC77BF9FA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66" creationId="{C45F5D18-2BA1-E543-A432-BDB81748C05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67" creationId="{3FA9205B-6C59-6D4E-A2A9-7F6D6C76E15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68" creationId="{4B07503D-C5B4-374C-8391-A54BE87C67F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69" creationId="{E16CE849-4E74-BB47-A971-E0743FF14A1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70" creationId="{50CEE816-E5E6-504D-9AD8-DC9EB5B54DE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71" creationId="{FED9E8CB-DC5C-7C47-A383-90C4C754506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72" creationId="{D6163319-C77C-6C43-BF21-9482956EADB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73" creationId="{D4F6042C-315C-E647-B3B2-F7895EB3AD25}"/>
          </ac:spMkLst>
        </pc:spChg>
        <pc:grpChg chg="add mod">
          <ac:chgData name="One Skill" userId="8d49c830ac36a521" providerId="LiveId" clId="{00B8ECD5-D05B-344E-923B-B5C6F40C88A1}" dt="2020-07-14T17:54:55.191" v="195"/>
          <ac:grpSpMkLst>
            <pc:docMk/>
            <pc:sldMk cId="2380955764" sldId="265"/>
            <ac:grpSpMk id="3" creationId="{8954582D-4B25-B049-BB6B-EC4E61BF854E}"/>
          </ac:grpSpMkLst>
        </pc:grpChg>
        <pc:grpChg chg="add mod">
          <ac:chgData name="One Skill" userId="8d49c830ac36a521" providerId="LiveId" clId="{00B8ECD5-D05B-344E-923B-B5C6F40C88A1}" dt="2020-07-14T17:54:55.191" v="195"/>
          <ac:grpSpMkLst>
            <pc:docMk/>
            <pc:sldMk cId="2380955764" sldId="265"/>
            <ac:grpSpMk id="6" creationId="{C7D7912C-E040-6A4A-BE6E-6CAD6509E07B}"/>
          </ac:grpSpMkLst>
        </pc:grpChg>
        <pc:grpChg chg="add mod">
          <ac:chgData name="One Skill" userId="8d49c830ac36a521" providerId="LiveId" clId="{00B8ECD5-D05B-344E-923B-B5C6F40C88A1}" dt="2020-07-14T17:55:00.462" v="196" actId="1076"/>
          <ac:grpSpMkLst>
            <pc:docMk/>
            <pc:sldMk cId="2380955764" sldId="265"/>
            <ac:grpSpMk id="9" creationId="{37BF6F17-FF08-B54F-9544-FA60A221B2D4}"/>
          </ac:grpSpMkLst>
        </pc:grpChg>
        <pc:grpChg chg="add mod">
          <ac:chgData name="One Skill" userId="8d49c830ac36a521" providerId="LiveId" clId="{00B8ECD5-D05B-344E-923B-B5C6F40C88A1}" dt="2020-07-14T17:55:12.904" v="199" actId="1076"/>
          <ac:grpSpMkLst>
            <pc:docMk/>
            <pc:sldMk cId="2380955764" sldId="265"/>
            <ac:grpSpMk id="12" creationId="{734E909C-C0AD-0441-BFB4-0D24E6056384}"/>
          </ac:grpSpMkLst>
        </pc:grpChg>
        <pc:grpChg chg="add mod">
          <ac:chgData name="One Skill" userId="8d49c830ac36a521" providerId="LiveId" clId="{00B8ECD5-D05B-344E-923B-B5C6F40C88A1}" dt="2020-07-14T17:54:55.191" v="195"/>
          <ac:grpSpMkLst>
            <pc:docMk/>
            <pc:sldMk cId="2380955764" sldId="265"/>
            <ac:grpSpMk id="15" creationId="{04C9A606-AE6F-624F-9CAE-64FB7D3728BE}"/>
          </ac:grpSpMkLst>
        </pc:grpChg>
        <pc:grpChg chg="add mod">
          <ac:chgData name="One Skill" userId="8d49c830ac36a521" providerId="LiveId" clId="{00B8ECD5-D05B-344E-923B-B5C6F40C88A1}" dt="2020-07-14T17:56:32.854" v="205"/>
          <ac:grpSpMkLst>
            <pc:docMk/>
            <pc:sldMk cId="2380955764" sldId="265"/>
            <ac:grpSpMk id="33" creationId="{01374798-35F8-6249-99D4-5A94E54335F3}"/>
          </ac:grpSpMkLst>
        </pc:grpChg>
        <pc:grpChg chg="add mod">
          <ac:chgData name="One Skill" userId="8d49c830ac36a521" providerId="LiveId" clId="{00B8ECD5-D05B-344E-923B-B5C6F40C88A1}" dt="2020-07-14T17:56:32.854" v="205"/>
          <ac:grpSpMkLst>
            <pc:docMk/>
            <pc:sldMk cId="2380955764" sldId="265"/>
            <ac:grpSpMk id="36" creationId="{52516FCD-8897-1B4D-A301-9AC764F042F0}"/>
          </ac:grpSpMkLst>
        </pc:grpChg>
        <pc:grpChg chg="add mod">
          <ac:chgData name="One Skill" userId="8d49c830ac36a521" providerId="LiveId" clId="{00B8ECD5-D05B-344E-923B-B5C6F40C88A1}" dt="2020-07-14T17:56:32.854" v="205"/>
          <ac:grpSpMkLst>
            <pc:docMk/>
            <pc:sldMk cId="2380955764" sldId="265"/>
            <ac:grpSpMk id="39" creationId="{A6C4D09B-0EEC-9842-9A74-6E721194D838}"/>
          </ac:grpSpMkLst>
        </pc:grpChg>
        <pc:grpChg chg="add mod">
          <ac:chgData name="One Skill" userId="8d49c830ac36a521" providerId="LiveId" clId="{00B8ECD5-D05B-344E-923B-B5C6F40C88A1}" dt="2020-07-14T17:56:32.854" v="205"/>
          <ac:grpSpMkLst>
            <pc:docMk/>
            <pc:sldMk cId="2380955764" sldId="265"/>
            <ac:grpSpMk id="42" creationId="{A8C7CE98-A39C-0942-8C48-34765BC7A4C7}"/>
          </ac:grpSpMkLst>
        </pc:grpChg>
        <pc:grpChg chg="add mod">
          <ac:chgData name="One Skill" userId="8d49c830ac36a521" providerId="LiveId" clId="{00B8ECD5-D05B-344E-923B-B5C6F40C88A1}" dt="2020-07-14T17:56:32.854" v="205"/>
          <ac:grpSpMkLst>
            <pc:docMk/>
            <pc:sldMk cId="2380955764" sldId="265"/>
            <ac:grpSpMk id="46" creationId="{4AC41C19-AA33-F44A-A535-69661C537C8D}"/>
          </ac:grpSpMkLst>
        </pc:grpChg>
        <pc:grpChg chg="mod">
          <ac:chgData name="One Skill" userId="8d49c830ac36a521" providerId="LiveId" clId="{00B8ECD5-D05B-344E-923B-B5C6F40C88A1}" dt="2020-07-14T17:56:32.854" v="205"/>
          <ac:grpSpMkLst>
            <pc:docMk/>
            <pc:sldMk cId="2380955764" sldId="265"/>
            <ac:grpSpMk id="47" creationId="{A8FBEB7E-070D-874D-8AE6-57F66546BE20}"/>
          </ac:grpSpMkLst>
        </pc:grpChg>
        <pc:grpChg chg="mod">
          <ac:chgData name="One Skill" userId="8d49c830ac36a521" providerId="LiveId" clId="{00B8ECD5-D05B-344E-923B-B5C6F40C88A1}" dt="2020-07-14T17:56:32.854" v="205"/>
          <ac:grpSpMkLst>
            <pc:docMk/>
            <pc:sldMk cId="2380955764" sldId="265"/>
            <ac:grpSpMk id="48" creationId="{B20BA1FE-FC1B-CD41-9576-B485E13CA8D1}"/>
          </ac:grpSpMkLst>
        </pc:grpChg>
        <pc:grpChg chg="add mod">
          <ac:chgData name="One Skill" userId="8d49c830ac36a521" providerId="LiveId" clId="{00B8ECD5-D05B-344E-923B-B5C6F40C88A1}" dt="2020-07-14T17:56:32.854" v="205"/>
          <ac:grpSpMkLst>
            <pc:docMk/>
            <pc:sldMk cId="2380955764" sldId="265"/>
            <ac:grpSpMk id="156" creationId="{8548812F-5A52-E14C-BC42-A369827C482B}"/>
          </ac:grpSpMkLst>
        </pc:grpChg>
        <pc:grpChg chg="add mod">
          <ac:chgData name="One Skill" userId="8d49c830ac36a521" providerId="LiveId" clId="{00B8ECD5-D05B-344E-923B-B5C6F40C88A1}" dt="2020-07-14T17:56:32.854" v="205"/>
          <ac:grpSpMkLst>
            <pc:docMk/>
            <pc:sldMk cId="2380955764" sldId="265"/>
            <ac:grpSpMk id="217" creationId="{81850D98-407A-424D-AAFE-B09390D2DBC1}"/>
          </ac:grpSpMkLst>
        </pc:grpChg>
        <pc:grpChg chg="add mod">
          <ac:chgData name="One Skill" userId="8d49c830ac36a521" providerId="LiveId" clId="{00B8ECD5-D05B-344E-923B-B5C6F40C88A1}" dt="2020-07-14T17:56:32.854" v="205"/>
          <ac:grpSpMkLst>
            <pc:docMk/>
            <pc:sldMk cId="2380955764" sldId="265"/>
            <ac:grpSpMk id="265" creationId="{BF303DAF-5850-0446-AD52-11D26F7AD30F}"/>
          </ac:grpSpMkLst>
        </pc:grpChg>
        <pc:grpChg chg="add mod">
          <ac:chgData name="One Skill" userId="8d49c830ac36a521" providerId="LiveId" clId="{00B8ECD5-D05B-344E-923B-B5C6F40C88A1}" dt="2020-07-14T17:56:32.854" v="205"/>
          <ac:grpSpMkLst>
            <pc:docMk/>
            <pc:sldMk cId="2380955764" sldId="265"/>
            <ac:grpSpMk id="326" creationId="{32E90EC5-EE0C-E84A-B881-7128BB6ED2E2}"/>
          </ac:grpSpMkLst>
        </pc:grpChg>
        <pc:picChg chg="del">
          <ac:chgData name="One Skill" userId="8d49c830ac36a521" providerId="LiveId" clId="{00B8ECD5-D05B-344E-923B-B5C6F40C88A1}" dt="2020-07-14T17:37:14.166" v="24" actId="478"/>
          <ac:picMkLst>
            <pc:docMk/>
            <pc:sldMk cId="2380955764" sldId="265"/>
            <ac:picMk id="2" creationId="{4FC030FC-17FD-F048-836F-08CB6CA35564}"/>
          </ac:picMkLst>
        </pc:picChg>
        <pc:picChg chg="mod">
          <ac:chgData name="One Skill" userId="8d49c830ac36a521" providerId="LiveId" clId="{00B8ECD5-D05B-344E-923B-B5C6F40C88A1}" dt="2020-07-14T17:54:55.191" v="195"/>
          <ac:picMkLst>
            <pc:docMk/>
            <pc:sldMk cId="2380955764" sldId="265"/>
            <ac:picMk id="5" creationId="{6B3BAA89-1839-EB44-9B24-BA6C97EEB516}"/>
          </ac:picMkLst>
        </pc:picChg>
        <pc:picChg chg="mod">
          <ac:chgData name="One Skill" userId="8d49c830ac36a521" providerId="LiveId" clId="{00B8ECD5-D05B-344E-923B-B5C6F40C88A1}" dt="2020-07-14T17:54:55.191" v="195"/>
          <ac:picMkLst>
            <pc:docMk/>
            <pc:sldMk cId="2380955764" sldId="265"/>
            <ac:picMk id="8" creationId="{7140F157-340D-604A-A162-D3A7E8156BF2}"/>
          </ac:picMkLst>
        </pc:picChg>
        <pc:picChg chg="mod">
          <ac:chgData name="One Skill" userId="8d49c830ac36a521" providerId="LiveId" clId="{00B8ECD5-D05B-344E-923B-B5C6F40C88A1}" dt="2020-07-14T17:54:55.191" v="195"/>
          <ac:picMkLst>
            <pc:docMk/>
            <pc:sldMk cId="2380955764" sldId="265"/>
            <ac:picMk id="11" creationId="{EC64F5FA-9338-284F-9DC4-84D1D7CF0F7E}"/>
          </ac:picMkLst>
        </pc:picChg>
        <pc:picChg chg="mod">
          <ac:chgData name="One Skill" userId="8d49c830ac36a521" providerId="LiveId" clId="{00B8ECD5-D05B-344E-923B-B5C6F40C88A1}" dt="2020-07-14T17:54:55.191" v="195"/>
          <ac:picMkLst>
            <pc:docMk/>
            <pc:sldMk cId="2380955764" sldId="265"/>
            <ac:picMk id="14" creationId="{D77F818E-1A52-FD43-9C5B-C0361A06F046}"/>
          </ac:picMkLst>
        </pc:picChg>
        <pc:picChg chg="mod">
          <ac:chgData name="One Skill" userId="8d49c830ac36a521" providerId="LiveId" clId="{00B8ECD5-D05B-344E-923B-B5C6F40C88A1}" dt="2020-07-14T17:54:55.191" v="195"/>
          <ac:picMkLst>
            <pc:docMk/>
            <pc:sldMk cId="2380955764" sldId="265"/>
            <ac:picMk id="17" creationId="{7BBA70A2-F293-8042-8804-5EB9E580B09C}"/>
          </ac:picMkLst>
        </pc:picChg>
        <pc:picChg chg="add mod">
          <ac:chgData name="One Skill" userId="8d49c830ac36a521" providerId="LiveId" clId="{00B8ECD5-D05B-344E-923B-B5C6F40C88A1}" dt="2020-07-14T17:54:55.191" v="195"/>
          <ac:picMkLst>
            <pc:docMk/>
            <pc:sldMk cId="2380955764" sldId="265"/>
            <ac:picMk id="19" creationId="{6E80348E-5EB3-754B-86C8-4C4EA07C8315}"/>
          </ac:picMkLst>
        </pc:picChg>
        <pc:picChg chg="add mod">
          <ac:chgData name="One Skill" userId="8d49c830ac36a521" providerId="LiveId" clId="{00B8ECD5-D05B-344E-923B-B5C6F40C88A1}" dt="2020-07-14T17:54:55.191" v="195"/>
          <ac:picMkLst>
            <pc:docMk/>
            <pc:sldMk cId="2380955764" sldId="265"/>
            <ac:picMk id="20" creationId="{2265410C-8250-D94D-B452-8EC4A7C44041}"/>
          </ac:picMkLst>
        </pc:picChg>
        <pc:picChg chg="add mod">
          <ac:chgData name="One Skill" userId="8d49c830ac36a521" providerId="LiveId" clId="{00B8ECD5-D05B-344E-923B-B5C6F40C88A1}" dt="2020-07-14T17:54:55.191" v="195"/>
          <ac:picMkLst>
            <pc:docMk/>
            <pc:sldMk cId="2380955764" sldId="265"/>
            <ac:picMk id="21" creationId="{F1D832FF-9311-864A-97A8-8B3E062D71C8}"/>
          </ac:picMkLst>
        </pc:picChg>
        <pc:picChg chg="add mod">
          <ac:chgData name="One Skill" userId="8d49c830ac36a521" providerId="LiveId" clId="{00B8ECD5-D05B-344E-923B-B5C6F40C88A1}" dt="2020-07-14T17:55:03.797" v="197" actId="108"/>
          <ac:picMkLst>
            <pc:docMk/>
            <pc:sldMk cId="2380955764" sldId="265"/>
            <ac:picMk id="22" creationId="{8CC4C579-B232-624D-8C3E-37A2EAF62A59}"/>
          </ac:picMkLst>
        </pc:picChg>
        <pc:picChg chg="add mod">
          <ac:chgData name="One Skill" userId="8d49c830ac36a521" providerId="LiveId" clId="{00B8ECD5-D05B-344E-923B-B5C6F40C88A1}" dt="2020-07-14T17:55:08.597" v="198" actId="2084"/>
          <ac:picMkLst>
            <pc:docMk/>
            <pc:sldMk cId="2380955764" sldId="265"/>
            <ac:picMk id="23" creationId="{A41F91BD-1F3B-1C43-96EF-08696B547260}"/>
          </ac:picMkLst>
        </pc:picChg>
        <pc:picChg chg="add mod">
          <ac:chgData name="One Skill" userId="8d49c830ac36a521" providerId="LiveId" clId="{00B8ECD5-D05B-344E-923B-B5C6F40C88A1}" dt="2020-07-14T17:56:32.854" v="205"/>
          <ac:picMkLst>
            <pc:docMk/>
            <pc:sldMk cId="2380955764" sldId="265"/>
            <ac:picMk id="45" creationId="{720447D5-77CD-6F43-9FA8-F7DBFAF386B2}"/>
          </ac:picMkLst>
        </pc:picChg>
      </pc:sldChg>
      <pc:sldChg chg="add del setBg">
        <pc:chgData name="One Skill" userId="8d49c830ac36a521" providerId="LiveId" clId="{00B8ECD5-D05B-344E-923B-B5C6F40C88A1}" dt="2020-07-15T08:09:07.335" v="217"/>
        <pc:sldMkLst>
          <pc:docMk/>
          <pc:sldMk cId="660321150" sldId="266"/>
        </pc:sldMkLst>
      </pc:sldChg>
      <pc:sldChg chg="addSp delSp modSp add del ord addAnim delAnim modAnim">
        <pc:chgData name="One Skill" userId="8d49c830ac36a521" providerId="LiveId" clId="{00B8ECD5-D05B-344E-923B-B5C6F40C88A1}" dt="2020-07-15T12:07:55.195" v="478" actId="2696"/>
        <pc:sldMkLst>
          <pc:docMk/>
          <pc:sldMk cId="3671305115" sldId="266"/>
        </pc:sldMkLst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54" creationId="{E04400D9-EC50-2040-89E5-5AEBBDD9BCA8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55" creationId="{E03444F5-58E5-504F-829F-F5B23DBC351D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56" creationId="{1BAFEFA7-B31B-6B4E-9B8C-5A46B0231D45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57" creationId="{4A8A3B44-D4E5-C34F-A341-246D32ADBA49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58" creationId="{F911CF23-1364-E54C-B29F-C5AD84E1EF53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59" creationId="{9CB9B73E-5D8D-CD4E-9D67-0C4F312C5F4B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60" creationId="{3329A6CE-FA61-4A48-AFA5-B0A52CFBD007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61" creationId="{0AC9AC51-42B5-394C-B6DE-C02658C67B46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62" creationId="{F4D4AE9D-1915-124B-BACE-16BA48081A9B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63" creationId="{7E8E5A53-96B8-1C4D-8B54-B1DEF5243D4B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64" creationId="{BFC31ECE-F18F-4F40-BF42-36D21DEC06DD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65" creationId="{33A9467D-9886-6349-9636-D10144707555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66" creationId="{8C04F652-2908-7E4A-9D23-042FA9B94C62}"/>
          </ac:spMkLst>
        </pc:spChg>
        <pc:spChg chg="del mod">
          <ac:chgData name="One Skill" userId="8d49c830ac36a521" providerId="LiveId" clId="{00B8ECD5-D05B-344E-923B-B5C6F40C88A1}" dt="2020-07-15T11:58:52.583" v="422" actId="478"/>
          <ac:spMkLst>
            <pc:docMk/>
            <pc:sldMk cId="3671305115" sldId="266"/>
            <ac:spMk id="67" creationId="{558FCBCF-B8E6-7341-9BD9-4C6C1767D015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70" creationId="{A5F9A02E-5200-3549-8A28-AC73A419BDDC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71" creationId="{4E1CF37B-98A1-D64C-B2AE-07F2E584B696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72" creationId="{1DCEE8A5-9C9D-064C-B878-322E5C9FC2AA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73" creationId="{F3CE7114-3C8D-824B-925B-FD533388D438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74" creationId="{F5169EF2-5776-2144-9EEA-0E9D1D14C2F9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75" creationId="{6686892F-F485-4941-846A-B979804271DB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76" creationId="{F5EC2662-1F99-6D4F-98BB-E630070A5A76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77" creationId="{C07B7912-4E7E-0E4D-ADB1-1EE8A1A6BABC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78" creationId="{D2D8653C-CAAB-D149-AA3E-7E52D66AA594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79" creationId="{8843DBB0-C0D8-3E4C-9FEC-D408FDC03E66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80" creationId="{E20A51BB-426A-A04C-AFA5-954AFCBC47F1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81" creationId="{95296DCF-EB96-9842-8D61-CC63F51CF0F0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82" creationId="{2887FE25-FCAC-D741-94D2-A9EAF275AB54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83" creationId="{46E7DAFC-C84B-AA43-95CA-E5F4BDDD273F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84" creationId="{594A8917-7E50-1D4A-AC18-E9E9C63E1EBC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87" creationId="{4A0E61B5-B0C3-8B4C-8D46-F25E26CF9761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88" creationId="{70CE06F8-0C17-9A4A-8753-BECFAF1D0446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89" creationId="{D529CEFA-91F7-0641-B271-40855046BE90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90" creationId="{BEB02DBB-395D-0345-8FAA-7DE209D13E3E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91" creationId="{894C6BB4-E12D-C34B-885F-2CEC6EFC193E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92" creationId="{DF480589-EA19-454F-B40C-B10DAEED9FD7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93" creationId="{B8950402-2F13-FB47-87E2-417FDD35AFEB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94" creationId="{2C1BCB9B-41CE-7B41-BCE7-17F99F18D18D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95" creationId="{EC604B7B-FB8E-C242-BFAD-9C328CDBBF4E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96" creationId="{662BDC41-BBBF-D84E-98EA-950207F19C61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97" creationId="{1D967C41-C52A-2F4E-B982-56258E7FFC2C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98" creationId="{9223E1AE-C829-D847-80D9-811B878E3E1C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99" creationId="{C7982C79-D18E-1247-AA67-72C69D1C1104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00" creationId="{B9E4465E-5719-054D-AC88-CF829B6B926B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01" creationId="{9A0D5C5A-F2E2-4E4E-85C9-A1C80807ADCD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04" creationId="{378A9B65-600E-7847-A80B-8B85E0631C07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05" creationId="{EFE77739-BC79-434C-97F1-2FD8D29D7DF4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06" creationId="{9ECA88F6-93AC-6C41-AE33-ABA9BD726B46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07" creationId="{68972CFB-9644-1D49-BEBB-C79C58AB5E6E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08" creationId="{17F1FAF3-E852-7641-A5E4-E5FCD4136610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09" creationId="{0D9E486E-4180-7441-AC4C-CE18CC53A45C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10" creationId="{76F9E69F-9C25-8F48-A08C-FA428F5591CE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11" creationId="{F2012C44-7092-DE43-9860-57E58D1C0EEB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12" creationId="{0C7FF0A1-B040-F640-800A-1D3DEA24EEBF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13" creationId="{52660338-09AD-0A40-87B2-4D97E2EFB094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14" creationId="{1BB271D6-8236-6A49-B95A-1B1D31453572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15" creationId="{D02F4B95-E8EC-5544-A270-B23612EEF5D2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16" creationId="{75FAFF5B-293A-9A42-8CA4-86EFDA67BA17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17" creationId="{02D3E46C-BE0A-B646-BE46-E4E4FEE75AB0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18" creationId="{1FD747C5-81CC-684D-ADBB-0A04ACF43AB7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21" creationId="{879E1AEB-F92B-3A43-9113-3D2A9D873E60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22" creationId="{5AA47A39-50DB-4341-8FF6-C919EDA85A5C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23" creationId="{FD12E3EF-F82F-1740-890C-FB8E4199EC44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24" creationId="{2DB3CF22-6921-7748-8400-5848DCFEA824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25" creationId="{8F1D86E6-80B0-E24E-A56B-5930CDD8C354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26" creationId="{5A67153F-F37E-3140-AA20-EF2C2BB45064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27" creationId="{862D7BA9-C6EF-8C4A-997E-47661F4364E8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28" creationId="{04BF3192-710E-574C-BF1C-C662963E4F71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29" creationId="{E482DB18-1F11-E84E-BEC6-50FA93B5028E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30" creationId="{95A309F4-4B67-FB40-B800-08EEC4C554A0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31" creationId="{F918A3CD-15F2-1248-913F-085B4627AE0B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32" creationId="{8467CF44-76F5-B340-8E12-39A7CE54DA2C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33" creationId="{78D7F4C1-BAB6-4949-91EF-10B85BAE7BE2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34" creationId="{DE7D2E82-BB48-D84D-B44D-EE2C30BDE58C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35" creationId="{BFEE7B35-D908-C045-B70F-9B7AD107A79C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37" creationId="{C3C60140-49FD-C049-AFE9-EE7F5813166B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38" creationId="{19DD13EE-DE27-874D-8745-32AC246F44F6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40" creationId="{7C6BD8D8-F67D-134D-9451-39BB8E83A544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41" creationId="{B75BF56C-6CD7-0046-ADB6-A5674CA8DEA1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43" creationId="{29BC9C78-C1D5-C843-9CF9-A3B5C723981A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44" creationId="{A4D6DA70-FA41-9B42-9E78-D735877A04BB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46" creationId="{F339321E-3933-464C-B73A-0752F635833F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47" creationId="{8CB0390C-19F6-324D-BE81-F5E570B09D70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52" creationId="{94648BF4-2171-884D-BB10-0D23E376EE15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53" creationId="{B19E7B59-5470-3E4B-9543-F83153576D95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54" creationId="{842DE895-A8A4-C046-8C9F-A340432C631B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55" creationId="{510E5FC7-C4AA-D946-B7DA-5295584C6D0C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56" creationId="{1CDA8775-D817-6542-9E0A-ECF548362C7E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57" creationId="{2A8C0541-CFE5-AC46-859E-05604E6E706F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58" creationId="{06D7BFD7-83C3-EA4F-A233-5DDC342C7CDF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59" creationId="{D390CA1E-5B7F-1C40-9A10-B5743D9D51B1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60" creationId="{D9440F80-9F74-694D-984C-404103BAEC87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61" creationId="{4AFFE4F0-9218-7242-8F85-71BCB1B1B148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62" creationId="{5C5B0A18-2DD1-F946-8E8A-EEBD15376DE6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63" creationId="{4D44ADD5-8C13-2B42-9DEA-BB8519A712E6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64" creationId="{7DA4F5C5-EACB-9645-A75D-ED443C558341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65" creationId="{C76A7C1A-6EDB-134B-B5E8-DA5AAC3F554A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66" creationId="{08E47EC9-D4E3-AE42-8CF0-B673D6CF2F79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67" creationId="{B6126BD8-64C5-C240-9B44-AEA069DF648E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68" creationId="{AC19E554-B3BA-8F4B-8779-728C9F1724CB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69" creationId="{65AB8EE5-5640-BD45-8E04-4E37A985AFC0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70" creationId="{9D56353B-8F85-9041-ABC3-B9FB88A51C6B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71" creationId="{63048A1A-5CC2-3941-B3D0-7CF2E7409887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72" creationId="{D43A4097-3E87-294F-9286-A42149136D9C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73" creationId="{008E5E0D-BEBF-7D41-B3DF-F28895597468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74" creationId="{4810D980-6284-D54B-A358-AF172ABF181B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75" creationId="{CBA6E825-2B06-8E4C-AE62-C955534E3C92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76" creationId="{FAA5418D-E6E4-1B42-812C-4D9871E9529D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77" creationId="{9D43F513-63B7-0947-95F8-6738A0FAB833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78" creationId="{61302A77-82D5-974C-952A-BAD5D134F111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79" creationId="{4F9168AA-5CEC-A94D-A87F-08B3A3E94CCF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80" creationId="{878E8CD6-8552-7A45-9CFC-B060658D2008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81" creationId="{99B3FFF8-A62A-734C-B3F3-F53D5B7BCA88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82" creationId="{2EBFC1CB-0EDF-8446-9F2E-AA4826AE2D5E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83" creationId="{B96DD4EB-6232-3246-9E4B-4AE8E8C9BD42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84" creationId="{4FC3A90D-81CC-6743-B9B6-AEF284F56AD1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85" creationId="{55855A1D-2BA3-A248-8385-BFDB16E91DCF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86" creationId="{D19EB4FD-D5E0-C54F-8EC5-CFF1264A472E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87" creationId="{BB992A82-FBF1-9C48-9BA2-7810CA49DACB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88" creationId="{3569F62C-0FE2-594C-BDAA-E1DF845F6DA1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89" creationId="{EE8A2FB1-2C83-0E4B-9CC3-9D8089B77468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90" creationId="{0FB17F72-A977-5D4A-AF10-6534C9E6E7D3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91" creationId="{2214CBDA-5CE9-2245-913A-D1FF47962C64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92" creationId="{A743211E-8A1E-0A41-899C-569688AA27EA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93" creationId="{7489B336-C20B-A148-A8A9-A2D7F5840EC2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94" creationId="{E7D723FD-8CF2-0941-9597-801EAE024527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95" creationId="{FF0F945F-11CC-0842-9E88-996C46508F64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96" creationId="{E905B6D5-9CAF-CB40-B2DF-4579E6F57CA5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97" creationId="{BF531F7B-AC55-1843-B2F4-072844B9B3C4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98" creationId="{A34C89F7-6BFA-384B-B4F6-545184F28926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99" creationId="{E3265FE6-D5A9-0841-BD45-5FD9B24253E0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00" creationId="{4A053B3A-B964-E74E-8422-0EED53BDF7D9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01" creationId="{0470C191-D19B-6741-8CEC-E24C6C96BB3C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02" creationId="{A4439EEF-2B0C-D64B-AC89-5EFD2A454A16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03" creationId="{72D93B6C-811E-F646-8F9F-4EF04A39D25A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04" creationId="{89B9A905-B231-944A-9A1E-2DCB7F643FDA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05" creationId="{0B7FF7BF-7F5E-BD4B-8834-7F24EA6868B0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06" creationId="{44F51987-5022-6C4D-885A-4123D4738048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07" creationId="{EC19028E-72E7-4A45-B244-4BE1033BB24F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08" creationId="{147C60DA-2AF4-6D41-B587-0A386B262142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09" creationId="{E618E9AA-C857-1F46-A1BD-D632FD14C97B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10" creationId="{B94FE69B-67BF-F348-B12B-FF40400416D2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11" creationId="{30544393-94C2-FC4B-BF28-D0C62D3FD8EF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12" creationId="{83F497BA-2A56-534D-AFB0-4409E5675BA8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13" creationId="{19E700CB-B91E-3741-BBBF-BF9227F0C5F6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14" creationId="{C06C71FA-C6B9-D245-92CD-596E4850CF62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15" creationId="{5B334B75-D2D5-ED43-9B07-F8B082A540DB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16" creationId="{7D8555C3-C828-D344-8396-2B0767E1648D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17" creationId="{995186AD-B660-1F4E-A717-1209C62048C6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18" creationId="{802946D0-B9A3-A847-A172-403571BD3A38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19" creationId="{25144E77-AA70-274C-847B-4E20B3F51576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20" creationId="{88485397-DF29-F34E-9B4B-1C99688C1375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21" creationId="{4C3F56F4-EF6B-7E49-AD74-7EC95CA2C2CB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22" creationId="{AB5C7396-528B-F540-BB4A-CC758FAA67D7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23" creationId="{FBF68395-F55E-7048-ABFB-C3D87E07D83E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24" creationId="{4FE5EF44-1FBD-2240-B23F-560631EBC313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25" creationId="{3CF59F5A-1606-9A41-B779-0C1D76D05524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26" creationId="{285F0C29-46EA-E843-BC55-A1C867D992E0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27" creationId="{BAB04E1F-F532-B04F-B933-0035E9ABC967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28" creationId="{8E21CAA4-DFFA-5640-ABCC-48A89BB72C5B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29" creationId="{C5E66D27-4FA1-2645-B611-A7859BE13D77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30" creationId="{36EC04E5-8701-4644-A37E-43E45118282B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31" creationId="{5CBE83DA-91E1-8B49-934B-CF2990B9EC45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32" creationId="{E55B9955-789B-C648-BBFC-1861DF471EAF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33" creationId="{3CD5B3CD-9ADF-AC4C-A051-BF112921ADC7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34" creationId="{D655F0B6-FD41-9D4C-B5B7-F5791D7A0E4E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35" creationId="{18C48DEA-50DB-F944-9F98-3334C5848617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36" creationId="{913334B3-EE6A-3B42-B20A-D5E2CD495F35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37" creationId="{E133F0AD-3615-6D4C-8EEE-2638F6D29151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38" creationId="{4B7FA592-8FC9-D447-B6F5-D229A57B1F06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39" creationId="{4041F26D-962A-D946-9F1B-7E53FC4D15E4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40" creationId="{E7384BFA-9896-6848-8590-61EB5BCF83FA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41" creationId="{3DE23B90-829C-1F40-965A-0C9A32EFD440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42" creationId="{90248E4B-A531-0C43-A7CF-DF262C173A09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43" creationId="{DBD47BFE-6B6E-F44D-A700-2E13D86A1E77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44" creationId="{E60F4405-1301-A049-8F8E-4B27D150FE0A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45" creationId="{E9F5DB4B-DEB0-2A4E-B71C-B43758DCAFAA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46" creationId="{3955A8CE-E14B-EB4D-81C9-989B2189C5B1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47" creationId="{9E16A9C0-6506-B743-99CA-95EBBAC79E50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48" creationId="{1E6E3853-F6A1-3E49-96BA-7F6664978451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49" creationId="{F609CA38-B091-9A4F-AFAC-66F266BC345D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50" creationId="{B4C9E0DA-7EC8-2440-ABA1-77D35EFEAAAC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51" creationId="{32E1FA8D-822C-8E46-9CBA-A459372DDC36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52" creationId="{E8E0B959-B1C0-E94B-A7F5-A7A5DD8F6155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53" creationId="{6EC8AA07-5209-4649-BDEE-B91B42920970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54" creationId="{B204DD13-53E8-2145-B3A0-43AC6F747224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55" creationId="{EAA5A8D9-C7B5-7049-B186-19E9D0A735FC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56" creationId="{14C4746B-2DE6-4548-BCA9-D14427BD4C60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57" creationId="{34ABF643-46FB-384A-9F11-4AD117C4D7AB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58" creationId="{DA9C2572-10BA-4D48-89CB-34BFAAEBB566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60" creationId="{507C901A-9CCC-7D4F-B513-697C125D8549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61" creationId="{8A6FF8A5-227C-DE41-87DA-63E60AEACDEB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62" creationId="{22D0B579-90ED-F342-9B79-FD19EDD44658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63" creationId="{47F39722-CFB4-AB4C-B26B-D0E2B17E980C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64" creationId="{C24763FA-8E5E-EF46-B47A-B67CE0B5316C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65" creationId="{B4308FD9-5C4C-3240-8BBA-FDFE345E7C96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66" creationId="{3D4D8B15-B69D-E741-A4D1-F235BFD51AE5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67" creationId="{97E047E3-4EDD-194F-B960-431F43F4A841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68" creationId="{3E884F1A-1B13-384B-A20E-7CBD59ADD516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69" creationId="{D6FAF845-5304-2F48-B0C3-5F5108092581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70" creationId="{583CFDAF-6A06-FA4D-B3DC-2BD2F043A36A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71" creationId="{E9804564-CEDD-C54A-A1D0-166D66A1FFB1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72" creationId="{C4C045AC-BB0B-1F47-91D3-56DBB22F41AE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73" creationId="{0793CC63-3899-A94E-B2E4-BCAD770A253F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74" creationId="{EB1F5D82-EC62-6043-A34A-5C0B487EFD56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75" creationId="{4D690E9A-E238-384A-8906-F4B58158F9BE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76" creationId="{6B707F86-491F-954A-8948-AFA736D957CE}"/>
          </ac:spMkLst>
        </pc:spChg>
        <pc:spChg chg="mod">
          <ac:chgData name="One Skill" userId="8d49c830ac36a521" providerId="LiveId" clId="{00B8ECD5-D05B-344E-923B-B5C6F40C88A1}" dt="2020-07-15T12:00:17.376" v="437"/>
          <ac:spMkLst>
            <pc:docMk/>
            <pc:sldMk cId="3671305115" sldId="266"/>
            <ac:spMk id="278" creationId="{3236EE2A-293E-D342-9AD3-0E80A38E5F32}"/>
          </ac:spMkLst>
        </pc:spChg>
        <pc:spChg chg="mod">
          <ac:chgData name="One Skill" userId="8d49c830ac36a521" providerId="LiveId" clId="{00B8ECD5-D05B-344E-923B-B5C6F40C88A1}" dt="2020-07-15T12:00:17.376" v="437"/>
          <ac:spMkLst>
            <pc:docMk/>
            <pc:sldMk cId="3671305115" sldId="266"/>
            <ac:spMk id="279" creationId="{47F27C5F-F1FC-E844-9B34-FA8DEE120A34}"/>
          </ac:spMkLst>
        </pc:spChg>
        <pc:spChg chg="mod">
          <ac:chgData name="One Skill" userId="8d49c830ac36a521" providerId="LiveId" clId="{00B8ECD5-D05B-344E-923B-B5C6F40C88A1}" dt="2020-07-15T12:00:17.376" v="437"/>
          <ac:spMkLst>
            <pc:docMk/>
            <pc:sldMk cId="3671305115" sldId="266"/>
            <ac:spMk id="280" creationId="{205EF1B3-9A12-0F4A-9F8A-1A19DAAB9EC3}"/>
          </ac:spMkLst>
        </pc:spChg>
        <pc:spChg chg="mod">
          <ac:chgData name="One Skill" userId="8d49c830ac36a521" providerId="LiveId" clId="{00B8ECD5-D05B-344E-923B-B5C6F40C88A1}" dt="2020-07-15T12:00:17.376" v="437"/>
          <ac:spMkLst>
            <pc:docMk/>
            <pc:sldMk cId="3671305115" sldId="266"/>
            <ac:spMk id="281" creationId="{06723AFE-DDB5-F04C-A2A7-8BF46331D564}"/>
          </ac:spMkLst>
        </pc:spChg>
        <pc:spChg chg="mod">
          <ac:chgData name="One Skill" userId="8d49c830ac36a521" providerId="LiveId" clId="{00B8ECD5-D05B-344E-923B-B5C6F40C88A1}" dt="2020-07-15T12:00:17.376" v="437"/>
          <ac:spMkLst>
            <pc:docMk/>
            <pc:sldMk cId="3671305115" sldId="266"/>
            <ac:spMk id="282" creationId="{7080B7ED-BCC5-FC45-861D-1ABB3EF489C2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284" creationId="{959D7F02-04A1-AA4F-9A50-1E137DDB19C8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285" creationId="{02A1CA41-81EC-4141-85D9-FDE16A8ED308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286" creationId="{4B555884-5602-8E41-935C-C6DC57711472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287" creationId="{33DAE124-C36F-B14C-8C19-AA8EAEBE4B51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288" creationId="{64700895-6009-0341-BD8E-5C7D08F2F271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289" creationId="{1601C554-83B6-734B-8B5B-36BDE5417BB5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290" creationId="{7462DFE0-4FD4-4A47-9439-910957576BCA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291" creationId="{3D37DD9E-6643-A849-996F-E65FDE3D060D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292" creationId="{50652096-D5E3-5346-8350-8CAA17B52155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293" creationId="{A71DBB6D-F0F9-F043-A80E-565B209BA3C3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294" creationId="{EBB866E4-05C6-5F49-AEFF-6A230BFC9839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295" creationId="{F169ABCD-F476-C74D-B52E-760B66304FB3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296" creationId="{553B7125-6A34-EB49-9E5C-A89FACD53D96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297" creationId="{45ABC3DE-2CF6-2845-8911-A0A02F464518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298" creationId="{A95CBF8B-5358-D24D-A6D6-25801205C83A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299" creationId="{3BCB423E-1DAF-7D45-AA6F-DF0F056C36B1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300" creationId="{F5D73272-9AD0-D748-8B55-4EC6747511E0}"/>
          </ac:spMkLst>
        </pc:spChg>
        <pc:spChg chg="mod">
          <ac:chgData name="One Skill" userId="8d49c830ac36a521" providerId="LiveId" clId="{00B8ECD5-D05B-344E-923B-B5C6F40C88A1}" dt="2020-07-15T12:01:59.351" v="465"/>
          <ac:spMkLst>
            <pc:docMk/>
            <pc:sldMk cId="3671305115" sldId="266"/>
            <ac:spMk id="302" creationId="{5AC7CB33-4FA6-1F4E-9708-3EC9DFBEB61E}"/>
          </ac:spMkLst>
        </pc:spChg>
        <pc:spChg chg="mod">
          <ac:chgData name="One Skill" userId="8d49c830ac36a521" providerId="LiveId" clId="{00B8ECD5-D05B-344E-923B-B5C6F40C88A1}" dt="2020-07-15T12:01:59.351" v="465"/>
          <ac:spMkLst>
            <pc:docMk/>
            <pc:sldMk cId="3671305115" sldId="266"/>
            <ac:spMk id="303" creationId="{BFA9B203-648F-0E4C-BF36-2D4A24C025DB}"/>
          </ac:spMkLst>
        </pc:spChg>
        <pc:spChg chg="mod">
          <ac:chgData name="One Skill" userId="8d49c830ac36a521" providerId="LiveId" clId="{00B8ECD5-D05B-344E-923B-B5C6F40C88A1}" dt="2020-07-15T12:02:15.805" v="470" actId="571"/>
          <ac:spMkLst>
            <pc:docMk/>
            <pc:sldMk cId="3671305115" sldId="266"/>
            <ac:spMk id="305" creationId="{2DA1E8C6-9005-4443-92E2-CB8D19973A7D}"/>
          </ac:spMkLst>
        </pc:spChg>
        <pc:spChg chg="mod">
          <ac:chgData name="One Skill" userId="8d49c830ac36a521" providerId="LiveId" clId="{00B8ECD5-D05B-344E-923B-B5C6F40C88A1}" dt="2020-07-15T12:02:15.805" v="470" actId="571"/>
          <ac:spMkLst>
            <pc:docMk/>
            <pc:sldMk cId="3671305115" sldId="266"/>
            <ac:spMk id="306" creationId="{B0E5CDE8-B945-3B45-A514-F63F74257CC9}"/>
          </ac:spMkLst>
        </pc:spChg>
        <pc:spChg chg="mod">
          <ac:chgData name="One Skill" userId="8d49c830ac36a521" providerId="LiveId" clId="{00B8ECD5-D05B-344E-923B-B5C6F40C88A1}" dt="2020-07-15T12:02:24.827" v="471" actId="571"/>
          <ac:spMkLst>
            <pc:docMk/>
            <pc:sldMk cId="3671305115" sldId="266"/>
            <ac:spMk id="308" creationId="{36748FC2-663B-3F4D-8B9A-15DA9D287C7E}"/>
          </ac:spMkLst>
        </pc:spChg>
        <pc:spChg chg="mod">
          <ac:chgData name="One Skill" userId="8d49c830ac36a521" providerId="LiveId" clId="{00B8ECD5-D05B-344E-923B-B5C6F40C88A1}" dt="2020-07-15T12:02:24.827" v="471" actId="571"/>
          <ac:spMkLst>
            <pc:docMk/>
            <pc:sldMk cId="3671305115" sldId="266"/>
            <ac:spMk id="309" creationId="{01BECF1A-7EF7-C442-A546-A368704798AD}"/>
          </ac:spMkLst>
        </pc:spChg>
        <pc:grpChg chg="add del mod">
          <ac:chgData name="One Skill" userId="8d49c830ac36a521" providerId="LiveId" clId="{00B8ECD5-D05B-344E-923B-B5C6F40C88A1}" dt="2020-07-15T11:59:08.731" v="423" actId="165"/>
          <ac:grpSpMkLst>
            <pc:docMk/>
            <pc:sldMk cId="3671305115" sldId="266"/>
            <ac:grpSpMk id="2" creationId="{D0DB29A1-6E45-9B42-B4DE-8F788FF8B2C9}"/>
          </ac:grpSpMkLst>
        </pc:grpChg>
        <pc:grpChg chg="mod topLvl">
          <ac:chgData name="One Skill" userId="8d49c830ac36a521" providerId="LiveId" clId="{00B8ECD5-D05B-344E-923B-B5C6F40C88A1}" dt="2020-07-15T12:01:50.764" v="463" actId="1076"/>
          <ac:grpSpMkLst>
            <pc:docMk/>
            <pc:sldMk cId="3671305115" sldId="266"/>
            <ac:grpSpMk id="53" creationId="{289BA0BD-04D0-6840-8215-882FB2E5540E}"/>
          </ac:grpSpMkLst>
        </pc:grpChg>
        <pc:grpChg chg="del mod topLvl">
          <ac:chgData name="One Skill" userId="8d49c830ac36a521" providerId="LiveId" clId="{00B8ECD5-D05B-344E-923B-B5C6F40C88A1}" dt="2020-07-15T11:59:24.476" v="424" actId="478"/>
          <ac:grpSpMkLst>
            <pc:docMk/>
            <pc:sldMk cId="3671305115" sldId="266"/>
            <ac:grpSpMk id="68" creationId="{46851DE8-FBBD-ED40-9997-5109BE5E0821}"/>
          </ac:grpSpMkLst>
        </pc:grpChg>
        <pc:grpChg chg="mod">
          <ac:chgData name="One Skill" userId="8d49c830ac36a521" providerId="LiveId" clId="{00B8ECD5-D05B-344E-923B-B5C6F40C88A1}" dt="2020-07-15T11:59:08.731" v="423" actId="165"/>
          <ac:grpSpMkLst>
            <pc:docMk/>
            <pc:sldMk cId="3671305115" sldId="266"/>
            <ac:grpSpMk id="69" creationId="{2E389949-6B6B-204B-A92C-FA5787AFE06F}"/>
          </ac:grpSpMkLst>
        </pc:grpChg>
        <pc:grpChg chg="del mod topLvl">
          <ac:chgData name="One Skill" userId="8d49c830ac36a521" providerId="LiveId" clId="{00B8ECD5-D05B-344E-923B-B5C6F40C88A1}" dt="2020-07-15T11:59:24.476" v="424" actId="478"/>
          <ac:grpSpMkLst>
            <pc:docMk/>
            <pc:sldMk cId="3671305115" sldId="266"/>
            <ac:grpSpMk id="85" creationId="{0903D23F-0350-084D-8DDF-2D492A568D8F}"/>
          </ac:grpSpMkLst>
        </pc:grpChg>
        <pc:grpChg chg="mod">
          <ac:chgData name="One Skill" userId="8d49c830ac36a521" providerId="LiveId" clId="{00B8ECD5-D05B-344E-923B-B5C6F40C88A1}" dt="2020-07-15T11:59:08.731" v="423" actId="165"/>
          <ac:grpSpMkLst>
            <pc:docMk/>
            <pc:sldMk cId="3671305115" sldId="266"/>
            <ac:grpSpMk id="86" creationId="{AA74A3D4-A233-7A40-BCFF-2BFFE86DC03B}"/>
          </ac:grpSpMkLst>
        </pc:grpChg>
        <pc:grpChg chg="del mod topLvl">
          <ac:chgData name="One Skill" userId="8d49c830ac36a521" providerId="LiveId" clId="{00B8ECD5-D05B-344E-923B-B5C6F40C88A1}" dt="2020-07-15T11:59:24.476" v="424" actId="478"/>
          <ac:grpSpMkLst>
            <pc:docMk/>
            <pc:sldMk cId="3671305115" sldId="266"/>
            <ac:grpSpMk id="102" creationId="{3CCF62FF-731A-F94E-9D08-04D74543070A}"/>
          </ac:grpSpMkLst>
        </pc:grpChg>
        <pc:grpChg chg="mod">
          <ac:chgData name="One Skill" userId="8d49c830ac36a521" providerId="LiveId" clId="{00B8ECD5-D05B-344E-923B-B5C6F40C88A1}" dt="2020-07-15T11:59:08.731" v="423" actId="165"/>
          <ac:grpSpMkLst>
            <pc:docMk/>
            <pc:sldMk cId="3671305115" sldId="266"/>
            <ac:grpSpMk id="103" creationId="{ED472347-3E0A-6C46-8D39-FFD54E58C2E7}"/>
          </ac:grpSpMkLst>
        </pc:grpChg>
        <pc:grpChg chg="del mod topLvl">
          <ac:chgData name="One Skill" userId="8d49c830ac36a521" providerId="LiveId" clId="{00B8ECD5-D05B-344E-923B-B5C6F40C88A1}" dt="2020-07-15T11:59:24.476" v="424" actId="478"/>
          <ac:grpSpMkLst>
            <pc:docMk/>
            <pc:sldMk cId="3671305115" sldId="266"/>
            <ac:grpSpMk id="119" creationId="{F38099D4-EDA3-2C4C-BA04-EBC6527951C7}"/>
          </ac:grpSpMkLst>
        </pc:grpChg>
        <pc:grpChg chg="mod">
          <ac:chgData name="One Skill" userId="8d49c830ac36a521" providerId="LiveId" clId="{00B8ECD5-D05B-344E-923B-B5C6F40C88A1}" dt="2020-07-15T11:59:08.731" v="423" actId="165"/>
          <ac:grpSpMkLst>
            <pc:docMk/>
            <pc:sldMk cId="3671305115" sldId="266"/>
            <ac:grpSpMk id="120" creationId="{94396034-8E0C-E54E-B3DC-F40266DD8530}"/>
          </ac:grpSpMkLst>
        </pc:grpChg>
        <pc:grpChg chg="del mod topLvl">
          <ac:chgData name="One Skill" userId="8d49c830ac36a521" providerId="LiveId" clId="{00B8ECD5-D05B-344E-923B-B5C6F40C88A1}" dt="2020-07-15T11:59:27.471" v="425" actId="478"/>
          <ac:grpSpMkLst>
            <pc:docMk/>
            <pc:sldMk cId="3671305115" sldId="266"/>
            <ac:grpSpMk id="136" creationId="{967E03F4-F9CB-1C4D-B7EA-A848CEBC6016}"/>
          </ac:grpSpMkLst>
        </pc:grpChg>
        <pc:grpChg chg="del mod topLvl">
          <ac:chgData name="One Skill" userId="8d49c830ac36a521" providerId="LiveId" clId="{00B8ECD5-D05B-344E-923B-B5C6F40C88A1}" dt="2020-07-15T11:59:24.476" v="424" actId="478"/>
          <ac:grpSpMkLst>
            <pc:docMk/>
            <pc:sldMk cId="3671305115" sldId="266"/>
            <ac:grpSpMk id="139" creationId="{47E2E13C-827B-A442-8686-931E2EF22ADA}"/>
          </ac:grpSpMkLst>
        </pc:grpChg>
        <pc:grpChg chg="del mod topLvl">
          <ac:chgData name="One Skill" userId="8d49c830ac36a521" providerId="LiveId" clId="{00B8ECD5-D05B-344E-923B-B5C6F40C88A1}" dt="2020-07-15T11:59:24.476" v="424" actId="478"/>
          <ac:grpSpMkLst>
            <pc:docMk/>
            <pc:sldMk cId="3671305115" sldId="266"/>
            <ac:grpSpMk id="142" creationId="{53554C58-6C53-CF46-8A7C-992BC7660B56}"/>
          </ac:grpSpMkLst>
        </pc:grpChg>
        <pc:grpChg chg="del mod topLvl">
          <ac:chgData name="One Skill" userId="8d49c830ac36a521" providerId="LiveId" clId="{00B8ECD5-D05B-344E-923B-B5C6F40C88A1}" dt="2020-07-15T11:59:24.476" v="424" actId="478"/>
          <ac:grpSpMkLst>
            <pc:docMk/>
            <pc:sldMk cId="3671305115" sldId="266"/>
            <ac:grpSpMk id="145" creationId="{5D9C4850-388C-5B48-998F-93315DC876CB}"/>
          </ac:grpSpMkLst>
        </pc:grpChg>
        <pc:grpChg chg="add mod">
          <ac:chgData name="One Skill" userId="8d49c830ac36a521" providerId="LiveId" clId="{00B8ECD5-D05B-344E-923B-B5C6F40C88A1}" dt="2020-07-15T12:01:36.028" v="460" actId="1076"/>
          <ac:grpSpMkLst>
            <pc:docMk/>
            <pc:sldMk cId="3671305115" sldId="266"/>
            <ac:grpSpMk id="149" creationId="{0FD38686-B87C-A74B-8B34-6047AE3CD0AF}"/>
          </ac:grpSpMkLst>
        </pc:grpChg>
        <pc:grpChg chg="mod">
          <ac:chgData name="One Skill" userId="8d49c830ac36a521" providerId="LiveId" clId="{00B8ECD5-D05B-344E-923B-B5C6F40C88A1}" dt="2020-07-15T11:59:39.596" v="428"/>
          <ac:grpSpMkLst>
            <pc:docMk/>
            <pc:sldMk cId="3671305115" sldId="266"/>
            <ac:grpSpMk id="150" creationId="{D7014168-6218-FC40-85C5-C3AA0EEB1BC2}"/>
          </ac:grpSpMkLst>
        </pc:grpChg>
        <pc:grpChg chg="mod">
          <ac:chgData name="One Skill" userId="8d49c830ac36a521" providerId="LiveId" clId="{00B8ECD5-D05B-344E-923B-B5C6F40C88A1}" dt="2020-07-15T11:59:39.596" v="428"/>
          <ac:grpSpMkLst>
            <pc:docMk/>
            <pc:sldMk cId="3671305115" sldId="266"/>
            <ac:grpSpMk id="151" creationId="{3BF58A63-F57D-F341-A4E4-C809CD45E625}"/>
          </ac:grpSpMkLst>
        </pc:grpChg>
        <pc:grpChg chg="add del mod">
          <ac:chgData name="One Skill" userId="8d49c830ac36a521" providerId="LiveId" clId="{00B8ECD5-D05B-344E-923B-B5C6F40C88A1}" dt="2020-07-15T12:01:25.834" v="457" actId="1076"/>
          <ac:grpSpMkLst>
            <pc:docMk/>
            <pc:sldMk cId="3671305115" sldId="266"/>
            <ac:grpSpMk id="259" creationId="{4184B47E-DE1D-0D41-93C0-A4B91DF595C4}"/>
          </ac:grpSpMkLst>
        </pc:grpChg>
        <pc:grpChg chg="add mod">
          <ac:chgData name="One Skill" userId="8d49c830ac36a521" providerId="LiveId" clId="{00B8ECD5-D05B-344E-923B-B5C6F40C88A1}" dt="2020-07-15T12:01:53.542" v="464" actId="1076"/>
          <ac:grpSpMkLst>
            <pc:docMk/>
            <pc:sldMk cId="3671305115" sldId="266"/>
            <ac:grpSpMk id="277" creationId="{75DEC608-E601-D049-8AB8-794763A41042}"/>
          </ac:grpSpMkLst>
        </pc:grpChg>
        <pc:grpChg chg="add mod">
          <ac:chgData name="One Skill" userId="8d49c830ac36a521" providerId="LiveId" clId="{00B8ECD5-D05B-344E-923B-B5C6F40C88A1}" dt="2020-07-15T12:01:07.957" v="453" actId="1076"/>
          <ac:grpSpMkLst>
            <pc:docMk/>
            <pc:sldMk cId="3671305115" sldId="266"/>
            <ac:grpSpMk id="283" creationId="{A3077F93-EDF6-914A-8CCA-D0411F4FE8F8}"/>
          </ac:grpSpMkLst>
        </pc:grpChg>
        <pc:grpChg chg="add mod">
          <ac:chgData name="One Skill" userId="8d49c830ac36a521" providerId="LiveId" clId="{00B8ECD5-D05B-344E-923B-B5C6F40C88A1}" dt="2020-07-15T12:02:10.091" v="469" actId="1076"/>
          <ac:grpSpMkLst>
            <pc:docMk/>
            <pc:sldMk cId="3671305115" sldId="266"/>
            <ac:grpSpMk id="301" creationId="{4E770973-1A49-6F48-8143-6295FC450985}"/>
          </ac:grpSpMkLst>
        </pc:grpChg>
        <pc:grpChg chg="add mod">
          <ac:chgData name="One Skill" userId="8d49c830ac36a521" providerId="LiveId" clId="{00B8ECD5-D05B-344E-923B-B5C6F40C88A1}" dt="2020-07-15T12:02:15.805" v="470" actId="571"/>
          <ac:grpSpMkLst>
            <pc:docMk/>
            <pc:sldMk cId="3671305115" sldId="266"/>
            <ac:grpSpMk id="304" creationId="{C0B600EC-0492-A648-AA98-184354448585}"/>
          </ac:grpSpMkLst>
        </pc:grpChg>
        <pc:grpChg chg="add mod">
          <ac:chgData name="One Skill" userId="8d49c830ac36a521" providerId="LiveId" clId="{00B8ECD5-D05B-344E-923B-B5C6F40C88A1}" dt="2020-07-15T12:02:24.827" v="471" actId="571"/>
          <ac:grpSpMkLst>
            <pc:docMk/>
            <pc:sldMk cId="3671305115" sldId="266"/>
            <ac:grpSpMk id="307" creationId="{D6EFA968-00FA-8A47-A500-0A9CB5D35FB0}"/>
          </ac:grpSpMkLst>
        </pc:grpChg>
        <pc:picChg chg="del mod topLvl">
          <ac:chgData name="One Skill" userId="8d49c830ac36a521" providerId="LiveId" clId="{00B8ECD5-D05B-344E-923B-B5C6F40C88A1}" dt="2020-07-15T11:59:24.476" v="424" actId="478"/>
          <ac:picMkLst>
            <pc:docMk/>
            <pc:sldMk cId="3671305115" sldId="266"/>
            <ac:picMk id="148" creationId="{4C9310F8-21E6-DA4A-B18E-21113065D385}"/>
          </ac:picMkLst>
        </pc:picChg>
        <pc:picChg chg="add del mod">
          <ac:chgData name="One Skill" userId="8d49c830ac36a521" providerId="LiveId" clId="{00B8ECD5-D05B-344E-923B-B5C6F40C88A1}" dt="2020-07-15T08:25:20.459" v="256"/>
          <ac:picMkLst>
            <pc:docMk/>
            <pc:sldMk cId="3671305115" sldId="266"/>
            <ac:picMk id="149" creationId="{925C4D1E-7399-9E41-BB6B-0722E9438A9A}"/>
          </ac:picMkLst>
        </pc:picChg>
        <pc:picChg chg="add del mod">
          <ac:chgData name="One Skill" userId="8d49c830ac36a521" providerId="LiveId" clId="{00B8ECD5-D05B-344E-923B-B5C6F40C88A1}" dt="2020-07-15T08:25:18.630" v="253"/>
          <ac:picMkLst>
            <pc:docMk/>
            <pc:sldMk cId="3671305115" sldId="266"/>
            <ac:picMk id="150" creationId="{ACF06002-B2C0-7E4A-8C1D-6889BF8916AC}"/>
          </ac:picMkLst>
        </pc:picChg>
      </pc:sldChg>
      <pc:sldChg chg="add del setBg">
        <pc:chgData name="One Skill" userId="8d49c830ac36a521" providerId="LiveId" clId="{00B8ECD5-D05B-344E-923B-B5C6F40C88A1}" dt="2020-07-15T07:41:04.779" v="208"/>
        <pc:sldMkLst>
          <pc:docMk/>
          <pc:sldMk cId="4150984102" sldId="266"/>
        </pc:sldMkLst>
      </pc:sldChg>
      <pc:sldChg chg="delSp add del ord">
        <pc:chgData name="One Skill" userId="8d49c830ac36a521" providerId="LiveId" clId="{00B8ECD5-D05B-344E-923B-B5C6F40C88A1}" dt="2020-07-15T07:57:14.182" v="213" actId="2696"/>
        <pc:sldMkLst>
          <pc:docMk/>
          <pc:sldMk cId="4278496616" sldId="266"/>
        </pc:sldMkLst>
        <pc:spChg chg="del">
          <ac:chgData name="One Skill" userId="8d49c830ac36a521" providerId="LiveId" clId="{00B8ECD5-D05B-344E-923B-B5C6F40C88A1}" dt="2020-07-15T07:41:18.131" v="212" actId="478"/>
          <ac:spMkLst>
            <pc:docMk/>
            <pc:sldMk cId="4278496616" sldId="266"/>
            <ac:spMk id="67" creationId="{558FCBCF-B8E6-7341-9BD9-4C6C1767D015}"/>
          </ac:spMkLst>
        </pc:spChg>
        <pc:grpChg chg="del">
          <ac:chgData name="One Skill" userId="8d49c830ac36a521" providerId="LiveId" clId="{00B8ECD5-D05B-344E-923B-B5C6F40C88A1}" dt="2020-07-15T07:41:18.131" v="212" actId="478"/>
          <ac:grpSpMkLst>
            <pc:docMk/>
            <pc:sldMk cId="4278496616" sldId="266"/>
            <ac:grpSpMk id="53" creationId="{289BA0BD-04D0-6840-8215-882FB2E5540E}"/>
          </ac:grpSpMkLst>
        </pc:grpChg>
        <pc:grpChg chg="del">
          <ac:chgData name="One Skill" userId="8d49c830ac36a521" providerId="LiveId" clId="{00B8ECD5-D05B-344E-923B-B5C6F40C88A1}" dt="2020-07-15T07:41:18.131" v="212" actId="478"/>
          <ac:grpSpMkLst>
            <pc:docMk/>
            <pc:sldMk cId="4278496616" sldId="266"/>
            <ac:grpSpMk id="68" creationId="{46851DE8-FBBD-ED40-9997-5109BE5E0821}"/>
          </ac:grpSpMkLst>
        </pc:grpChg>
        <pc:grpChg chg="del">
          <ac:chgData name="One Skill" userId="8d49c830ac36a521" providerId="LiveId" clId="{00B8ECD5-D05B-344E-923B-B5C6F40C88A1}" dt="2020-07-15T07:41:18.131" v="212" actId="478"/>
          <ac:grpSpMkLst>
            <pc:docMk/>
            <pc:sldMk cId="4278496616" sldId="266"/>
            <ac:grpSpMk id="85" creationId="{0903D23F-0350-084D-8DDF-2D492A568D8F}"/>
          </ac:grpSpMkLst>
        </pc:grpChg>
        <pc:grpChg chg="del">
          <ac:chgData name="One Skill" userId="8d49c830ac36a521" providerId="LiveId" clId="{00B8ECD5-D05B-344E-923B-B5C6F40C88A1}" dt="2020-07-15T07:41:18.131" v="212" actId="478"/>
          <ac:grpSpMkLst>
            <pc:docMk/>
            <pc:sldMk cId="4278496616" sldId="266"/>
            <ac:grpSpMk id="102" creationId="{3CCF62FF-731A-F94E-9D08-04D74543070A}"/>
          </ac:grpSpMkLst>
        </pc:grpChg>
        <pc:grpChg chg="del">
          <ac:chgData name="One Skill" userId="8d49c830ac36a521" providerId="LiveId" clId="{00B8ECD5-D05B-344E-923B-B5C6F40C88A1}" dt="2020-07-15T07:41:18.131" v="212" actId="478"/>
          <ac:grpSpMkLst>
            <pc:docMk/>
            <pc:sldMk cId="4278496616" sldId="266"/>
            <ac:grpSpMk id="119" creationId="{F38099D4-EDA3-2C4C-BA04-EBC6527951C7}"/>
          </ac:grpSpMkLst>
        </pc:grpChg>
        <pc:grpChg chg="del">
          <ac:chgData name="One Skill" userId="8d49c830ac36a521" providerId="LiveId" clId="{00B8ECD5-D05B-344E-923B-B5C6F40C88A1}" dt="2020-07-15T07:41:18.131" v="212" actId="478"/>
          <ac:grpSpMkLst>
            <pc:docMk/>
            <pc:sldMk cId="4278496616" sldId="266"/>
            <ac:grpSpMk id="136" creationId="{967E03F4-F9CB-1C4D-B7EA-A848CEBC6016}"/>
          </ac:grpSpMkLst>
        </pc:grpChg>
        <pc:grpChg chg="del">
          <ac:chgData name="One Skill" userId="8d49c830ac36a521" providerId="LiveId" clId="{00B8ECD5-D05B-344E-923B-B5C6F40C88A1}" dt="2020-07-15T07:41:18.131" v="212" actId="478"/>
          <ac:grpSpMkLst>
            <pc:docMk/>
            <pc:sldMk cId="4278496616" sldId="266"/>
            <ac:grpSpMk id="139" creationId="{47E2E13C-827B-A442-8686-931E2EF22ADA}"/>
          </ac:grpSpMkLst>
        </pc:grpChg>
        <pc:grpChg chg="del">
          <ac:chgData name="One Skill" userId="8d49c830ac36a521" providerId="LiveId" clId="{00B8ECD5-D05B-344E-923B-B5C6F40C88A1}" dt="2020-07-15T07:41:18.131" v="212" actId="478"/>
          <ac:grpSpMkLst>
            <pc:docMk/>
            <pc:sldMk cId="4278496616" sldId="266"/>
            <ac:grpSpMk id="142" creationId="{53554C58-6C53-CF46-8A7C-992BC7660B56}"/>
          </ac:grpSpMkLst>
        </pc:grpChg>
        <pc:grpChg chg="del">
          <ac:chgData name="One Skill" userId="8d49c830ac36a521" providerId="LiveId" clId="{00B8ECD5-D05B-344E-923B-B5C6F40C88A1}" dt="2020-07-15T07:41:18.131" v="212" actId="478"/>
          <ac:grpSpMkLst>
            <pc:docMk/>
            <pc:sldMk cId="4278496616" sldId="266"/>
            <ac:grpSpMk id="145" creationId="{5D9C4850-388C-5B48-998F-93315DC876CB}"/>
          </ac:grpSpMkLst>
        </pc:grpChg>
        <pc:picChg chg="del">
          <ac:chgData name="One Skill" userId="8d49c830ac36a521" providerId="LiveId" clId="{00B8ECD5-D05B-344E-923B-B5C6F40C88A1}" dt="2020-07-15T07:41:18.131" v="212" actId="478"/>
          <ac:picMkLst>
            <pc:docMk/>
            <pc:sldMk cId="4278496616" sldId="266"/>
            <ac:picMk id="148" creationId="{4C9310F8-21E6-DA4A-B18E-21113065D385}"/>
          </ac:picMkLst>
        </pc:picChg>
      </pc:sldChg>
      <pc:sldChg chg="add del">
        <pc:chgData name="One Skill" userId="8d49c830ac36a521" providerId="LiveId" clId="{00B8ECD5-D05B-344E-923B-B5C6F40C88A1}" dt="2020-07-15T08:09:22.029" v="222"/>
        <pc:sldMkLst>
          <pc:docMk/>
          <pc:sldMk cId="866190920" sldId="267"/>
        </pc:sldMkLst>
      </pc:sldChg>
      <pc:sldChg chg="addSp delSp modSp add del modAnim">
        <pc:chgData name="One Skill" userId="8d49c830ac36a521" providerId="LiveId" clId="{00B8ECD5-D05B-344E-923B-B5C6F40C88A1}" dt="2020-07-15T12:07:55.259" v="479" actId="2696"/>
        <pc:sldMkLst>
          <pc:docMk/>
          <pc:sldMk cId="2192526891" sldId="267"/>
        </pc:sldMkLst>
        <pc:spChg chg="mod">
          <ac:chgData name="One Skill" userId="8d49c830ac36a521" providerId="LiveId" clId="{00B8ECD5-D05B-344E-923B-B5C6F40C88A1}" dt="2020-07-15T08:19:56.504" v="234" actId="166"/>
          <ac:spMkLst>
            <pc:docMk/>
            <pc:sldMk cId="2192526891" sldId="267"/>
            <ac:spMk id="47" creationId="{23EEECD3-D9B6-A849-80A9-833A93365D91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49" creationId="{A204C316-75FF-BE40-A4FF-044A9317C8FC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50" creationId="{7A3325DE-7731-1E4D-99A0-8F250F0FF0C8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51" creationId="{754133B3-B33D-0240-AA00-66CD23CEFD92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52" creationId="{5DD0D914-89B5-4644-A462-C60D933E36A6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53" creationId="{C7F56744-EB9A-F943-B1BD-93201AD092B9}"/>
          </ac:spMkLst>
        </pc:spChg>
        <pc:spChg chg="add mod">
          <ac:chgData name="One Skill" userId="8d49c830ac36a521" providerId="LiveId" clId="{00B8ECD5-D05B-344E-923B-B5C6F40C88A1}" dt="2020-07-15T08:20:59.350" v="239" actId="14100"/>
          <ac:spMkLst>
            <pc:docMk/>
            <pc:sldMk cId="2192526891" sldId="267"/>
            <ac:spMk id="154" creationId="{D28A29DB-6E25-C447-91EB-864F6495B1B6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55" creationId="{1BB69ABB-46AA-EC46-98A2-E3AC908680DF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56" creationId="{E0F7B117-C880-4E41-85D7-DE9AC4773C7F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57" creationId="{36B24818-3E58-B447-9F9E-67BE368340C9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59" creationId="{A56391E7-18FC-8A42-AD83-A8AE23CF4BD2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61" creationId="{B5A8D2B7-5161-2B48-8520-AC94139546EA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62" creationId="{30B26363-0966-944A-BCBC-63513446172F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63" creationId="{F72EEB73-06AF-8346-AADB-209202660EE9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64" creationId="{B2514821-1EC1-BE44-B808-50384915533B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65" creationId="{7EFECC1D-D76F-EE44-839D-D32FE079C075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66" creationId="{92229E19-E3CF-0E45-9F1C-356443AB91AD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67" creationId="{48232F73-907D-E341-8EF9-41C860A5F468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68" creationId="{FAFFA476-D0D6-D34B-A33A-8D7500E556BC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70" creationId="{75F95737-D7F0-4E4C-B025-C0C433AEA514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71" creationId="{F08D9850-B1E5-6942-ACB2-381E91D778EB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72" creationId="{3459F28B-C339-6F4C-8F1A-86F25315956A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73" creationId="{FB78298C-7B4F-8743-9E1D-84374B277C94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74" creationId="{6E7EB0C2-44B3-F148-B2E9-00566C7DB579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75" creationId="{813FDFDB-D3FE-3D4B-9EF5-7F10A6591D92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76" creationId="{6D86C6AF-A212-D14E-A63D-7DFA9577D0FC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77" creationId="{ECE7EA80-DBD0-F449-B89F-638DA369AA65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79" creationId="{E48F83EA-AEF5-EC4A-B8C2-60F53C237FDE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80" creationId="{A227A65B-8DBC-6441-96A7-61293AFFD39E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81" creationId="{B3CBBE2F-775A-0141-B558-1786907E7283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82" creationId="{023DF3B1-75BA-424B-ABB5-624C272AE785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83" creationId="{EA0A9CAB-DBED-FA41-8A8F-2F8936550956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84" creationId="{B36A4269-7588-BF4B-8570-AE0680628C32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85" creationId="{10E5CAF1-0184-864C-8C08-81BC5E769665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86" creationId="{F73D1BC2-58E4-F84F-959C-1E6E316D1C71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88" creationId="{95E18297-7A49-2746-A4B7-F5CD81C7987A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89" creationId="{ECB79F04-75DF-764F-B9C6-13F0F3BDFC17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90" creationId="{F03207C7-A686-C84D-A962-A950A9483BE9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91" creationId="{D0047141-100F-0346-8345-164D7B730D0E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92" creationId="{F77AE36C-8995-CD45-9543-9025335A3FA3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93" creationId="{05E24267-0D5F-7B44-A315-ED91B5446732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94" creationId="{4F33D8BD-2882-5A4A-B051-846791895D48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96" creationId="{30492A28-3CFA-484B-ABE0-73A82003C112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97" creationId="{1CA3334B-F89A-034D-A705-937C4E272F4B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98" creationId="{57CEFD90-31EB-2940-9195-98379D4CC5A0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99" creationId="{265D2FC8-DD05-A541-9608-43E7342C32D7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200" creationId="{84322806-9130-6C45-AF88-6CED3A35301F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201" creationId="{B26B6A7F-96FE-004D-A6B3-AFB940EEF869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203" creationId="{37532303-CF70-BE46-A36A-F6F3AC05CECE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204" creationId="{05BC99B1-1CCE-524F-81FB-ACEEEA1A51C3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205" creationId="{2CF55B36-27D9-DE47-80D7-E0D543C75072}"/>
          </ac:spMkLst>
        </pc:spChg>
        <pc:grpChg chg="del mod">
          <ac:chgData name="One Skill" userId="8d49c830ac36a521" providerId="LiveId" clId="{00B8ECD5-D05B-344E-923B-B5C6F40C88A1}" dt="2020-07-15T08:25:52.036" v="258" actId="478"/>
          <ac:grpSpMkLst>
            <pc:docMk/>
            <pc:sldMk cId="2192526891" sldId="267"/>
            <ac:grpSpMk id="2" creationId="{D0DB29A1-6E45-9B42-B4DE-8F788FF8B2C9}"/>
          </ac:grpSpMkLst>
        </pc:grpChg>
        <pc:grpChg chg="mod">
          <ac:chgData name="One Skill" userId="8d49c830ac36a521" providerId="LiveId" clId="{00B8ECD5-D05B-344E-923B-B5C6F40C88A1}" dt="2020-07-15T08:19:01.143" v="228" actId="166"/>
          <ac:grpSpMkLst>
            <pc:docMk/>
            <pc:sldMk cId="2192526891" sldId="267"/>
            <ac:grpSpMk id="32" creationId="{8E554224-A3A2-6044-8B97-870EC501488D}"/>
          </ac:grpSpMkLst>
        </pc:grpChg>
        <pc:grpChg chg="add mod">
          <ac:chgData name="One Skill" userId="8d49c830ac36a521" providerId="LiveId" clId="{00B8ECD5-D05B-344E-923B-B5C6F40C88A1}" dt="2020-07-15T08:18:42.011" v="226"/>
          <ac:grpSpMkLst>
            <pc:docMk/>
            <pc:sldMk cId="2192526891" sldId="267"/>
            <ac:grpSpMk id="160" creationId="{5ABDA4A4-45B7-1B4C-B0F6-55AF90FD2207}"/>
          </ac:grpSpMkLst>
        </pc:grpChg>
        <pc:grpChg chg="add mod">
          <ac:chgData name="One Skill" userId="8d49c830ac36a521" providerId="LiveId" clId="{00B8ECD5-D05B-344E-923B-B5C6F40C88A1}" dt="2020-07-15T08:18:42.011" v="226"/>
          <ac:grpSpMkLst>
            <pc:docMk/>
            <pc:sldMk cId="2192526891" sldId="267"/>
            <ac:grpSpMk id="169" creationId="{F8E21244-77A6-4A4D-B24C-050E665CCA2E}"/>
          </ac:grpSpMkLst>
        </pc:grpChg>
        <pc:grpChg chg="add mod">
          <ac:chgData name="One Skill" userId="8d49c830ac36a521" providerId="LiveId" clId="{00B8ECD5-D05B-344E-923B-B5C6F40C88A1}" dt="2020-07-15T08:18:42.011" v="226"/>
          <ac:grpSpMkLst>
            <pc:docMk/>
            <pc:sldMk cId="2192526891" sldId="267"/>
            <ac:grpSpMk id="178" creationId="{7C864233-8735-1C47-8720-A49A63A245CB}"/>
          </ac:grpSpMkLst>
        </pc:grpChg>
        <pc:grpChg chg="add mod">
          <ac:chgData name="One Skill" userId="8d49c830ac36a521" providerId="LiveId" clId="{00B8ECD5-D05B-344E-923B-B5C6F40C88A1}" dt="2020-07-15T08:18:42.011" v="226"/>
          <ac:grpSpMkLst>
            <pc:docMk/>
            <pc:sldMk cId="2192526891" sldId="267"/>
            <ac:grpSpMk id="187" creationId="{AADB432C-3227-0144-A6B4-E2042231486A}"/>
          </ac:grpSpMkLst>
        </pc:grpChg>
        <pc:grpChg chg="add mod">
          <ac:chgData name="One Skill" userId="8d49c830ac36a521" providerId="LiveId" clId="{00B8ECD5-D05B-344E-923B-B5C6F40C88A1}" dt="2020-07-15T08:18:42.011" v="226"/>
          <ac:grpSpMkLst>
            <pc:docMk/>
            <pc:sldMk cId="2192526891" sldId="267"/>
            <ac:grpSpMk id="195" creationId="{E90568AA-4300-8A49-9E18-0D031761151C}"/>
          </ac:grpSpMkLst>
        </pc:grpChg>
        <pc:grpChg chg="add mod">
          <ac:chgData name="One Skill" userId="8d49c830ac36a521" providerId="LiveId" clId="{00B8ECD5-D05B-344E-923B-B5C6F40C88A1}" dt="2020-07-15T08:18:42.011" v="226"/>
          <ac:grpSpMkLst>
            <pc:docMk/>
            <pc:sldMk cId="2192526891" sldId="267"/>
            <ac:grpSpMk id="202" creationId="{59F05AC8-8C81-B14A-98D4-EE6C2464F70B}"/>
          </ac:grpSpMkLst>
        </pc:grpChg>
        <pc:picChg chg="mod">
          <ac:chgData name="One Skill" userId="8d49c830ac36a521" providerId="LiveId" clId="{00B8ECD5-D05B-344E-923B-B5C6F40C88A1}" dt="2020-07-15T08:19:56.504" v="234" actId="166"/>
          <ac:picMkLst>
            <pc:docMk/>
            <pc:sldMk cId="2192526891" sldId="267"/>
            <ac:picMk id="49" creationId="{8CE52F98-B993-F846-9719-86F17DA7D300}"/>
          </ac:picMkLst>
        </pc:picChg>
        <pc:picChg chg="mod">
          <ac:chgData name="One Skill" userId="8d49c830ac36a521" providerId="LiveId" clId="{00B8ECD5-D05B-344E-923B-B5C6F40C88A1}" dt="2020-07-15T08:19:56.504" v="234" actId="166"/>
          <ac:picMkLst>
            <pc:docMk/>
            <pc:sldMk cId="2192526891" sldId="267"/>
            <ac:picMk id="50" creationId="{47246F37-96EE-4E47-999B-7303F69EC04E}"/>
          </ac:picMkLst>
        </pc:picChg>
        <pc:picChg chg="mod">
          <ac:chgData name="One Skill" userId="8d49c830ac36a521" providerId="LiveId" clId="{00B8ECD5-D05B-344E-923B-B5C6F40C88A1}" dt="2020-07-15T08:19:56.504" v="234" actId="166"/>
          <ac:picMkLst>
            <pc:docMk/>
            <pc:sldMk cId="2192526891" sldId="267"/>
            <ac:picMk id="51" creationId="{8F887550-4CF5-DB4F-BAF4-84F2D43CDC1D}"/>
          </ac:picMkLst>
        </pc:picChg>
        <pc:picChg chg="mod">
          <ac:chgData name="One Skill" userId="8d49c830ac36a521" providerId="LiveId" clId="{00B8ECD5-D05B-344E-923B-B5C6F40C88A1}" dt="2020-07-15T08:19:56.504" v="234" actId="166"/>
          <ac:picMkLst>
            <pc:docMk/>
            <pc:sldMk cId="2192526891" sldId="267"/>
            <ac:picMk id="52" creationId="{BAB726F9-4C08-AC4C-B61B-A2566AD16C03}"/>
          </ac:picMkLst>
        </pc:picChg>
        <pc:picChg chg="add mod">
          <ac:chgData name="One Skill" userId="8d49c830ac36a521" providerId="LiveId" clId="{00B8ECD5-D05B-344E-923B-B5C6F40C88A1}" dt="2020-07-15T08:18:42.011" v="226"/>
          <ac:picMkLst>
            <pc:docMk/>
            <pc:sldMk cId="2192526891" sldId="267"/>
            <ac:picMk id="158" creationId="{4F70E26A-BC23-3547-AB6F-C86F0CA456CE}"/>
          </ac:picMkLst>
        </pc:picChg>
        <pc:picChg chg="add mod modVis">
          <ac:chgData name="One Skill" userId="8d49c830ac36a521" providerId="LiveId" clId="{00B8ECD5-D05B-344E-923B-B5C6F40C88A1}" dt="2020-07-15T08:25:14.678" v="250" actId="14430"/>
          <ac:picMkLst>
            <pc:docMk/>
            <pc:sldMk cId="2192526891" sldId="267"/>
            <ac:picMk id="206" creationId="{ED5ACCB0-1D88-DC4A-8906-EB4F21846CA8}"/>
          </ac:picMkLst>
        </pc:picChg>
        <pc:picChg chg="add del mod">
          <ac:chgData name="One Skill" userId="8d49c830ac36a521" providerId="LiveId" clId="{00B8ECD5-D05B-344E-923B-B5C6F40C88A1}" dt="2020-07-15T08:19:35.900" v="231"/>
          <ac:picMkLst>
            <pc:docMk/>
            <pc:sldMk cId="2192526891" sldId="267"/>
            <ac:picMk id="207" creationId="{064087CF-664C-B945-AD54-3DAA3F05EB53}"/>
          </ac:picMkLst>
        </pc:picChg>
      </pc:sldChg>
      <pc:sldChg chg="modSp add del ord">
        <pc:chgData name="One Skill" userId="8d49c830ac36a521" providerId="LiveId" clId="{00B8ECD5-D05B-344E-923B-B5C6F40C88A1}" dt="2020-07-15T11:57:48.888" v="421" actId="2696"/>
        <pc:sldMkLst>
          <pc:docMk/>
          <pc:sldMk cId="3006747557" sldId="268"/>
        </pc:sldMkLst>
        <pc:spChg chg="mod">
          <ac:chgData name="One Skill" userId="8d49c830ac36a521" providerId="LiveId" clId="{00B8ECD5-D05B-344E-923B-B5C6F40C88A1}" dt="2020-07-15T11:57:19.040" v="420" actId="692"/>
          <ac:spMkLst>
            <pc:docMk/>
            <pc:sldMk cId="3006747557" sldId="268"/>
            <ac:spMk id="47" creationId="{23EEECD3-D9B6-A849-80A9-833A93365D91}"/>
          </ac:spMkLst>
        </pc:spChg>
        <pc:grpChg chg="mod">
          <ac:chgData name="One Skill" userId="8d49c830ac36a521" providerId="LiveId" clId="{00B8ECD5-D05B-344E-923B-B5C6F40C88A1}" dt="2020-07-15T11:56:10.701" v="267" actId="1076"/>
          <ac:grpSpMkLst>
            <pc:docMk/>
            <pc:sldMk cId="3006747557" sldId="268"/>
            <ac:grpSpMk id="32" creationId="{8E554224-A3A2-6044-8B97-870EC501488D}"/>
          </ac:grpSpMkLst>
        </pc:grpChg>
        <pc:picChg chg="mod">
          <ac:chgData name="One Skill" userId="8d49c830ac36a521" providerId="LiveId" clId="{00B8ECD5-D05B-344E-923B-B5C6F40C88A1}" dt="2020-07-15T11:56:14.532" v="268" actId="207"/>
          <ac:picMkLst>
            <pc:docMk/>
            <pc:sldMk cId="3006747557" sldId="268"/>
            <ac:picMk id="34" creationId="{69A111AA-089D-BC47-B236-8D4D616DB12D}"/>
          </ac:picMkLst>
        </pc:picChg>
        <pc:picChg chg="mod">
          <ac:chgData name="One Skill" userId="8d49c830ac36a521" providerId="LiveId" clId="{00B8ECD5-D05B-344E-923B-B5C6F40C88A1}" dt="2020-07-15T11:55:38.140" v="262" actId="207"/>
          <ac:picMkLst>
            <pc:docMk/>
            <pc:sldMk cId="3006747557" sldId="268"/>
            <ac:picMk id="49" creationId="{8CE52F98-B993-F846-9719-86F17DA7D300}"/>
          </ac:picMkLst>
        </pc:picChg>
        <pc:picChg chg="mod">
          <ac:chgData name="One Skill" userId="8d49c830ac36a521" providerId="LiveId" clId="{00B8ECD5-D05B-344E-923B-B5C6F40C88A1}" dt="2020-07-15T11:55:38.140" v="262" actId="207"/>
          <ac:picMkLst>
            <pc:docMk/>
            <pc:sldMk cId="3006747557" sldId="268"/>
            <ac:picMk id="50" creationId="{47246F37-96EE-4E47-999B-7303F69EC04E}"/>
          </ac:picMkLst>
        </pc:picChg>
        <pc:picChg chg="mod">
          <ac:chgData name="One Skill" userId="8d49c830ac36a521" providerId="LiveId" clId="{00B8ECD5-D05B-344E-923B-B5C6F40C88A1}" dt="2020-07-15T11:55:38.140" v="262" actId="207"/>
          <ac:picMkLst>
            <pc:docMk/>
            <pc:sldMk cId="3006747557" sldId="268"/>
            <ac:picMk id="51" creationId="{8F887550-4CF5-DB4F-BAF4-84F2D43CDC1D}"/>
          </ac:picMkLst>
        </pc:picChg>
        <pc:picChg chg="mod">
          <ac:chgData name="One Skill" userId="8d49c830ac36a521" providerId="LiveId" clId="{00B8ECD5-D05B-344E-923B-B5C6F40C88A1}" dt="2020-07-15T11:55:38.140" v="262" actId="207"/>
          <ac:picMkLst>
            <pc:docMk/>
            <pc:sldMk cId="3006747557" sldId="268"/>
            <ac:picMk id="52" creationId="{BAB726F9-4C08-AC4C-B61B-A2566AD16C03}"/>
          </ac:picMkLst>
        </pc:picChg>
      </pc:sldChg>
      <pc:sldChg chg="addSp modSp add del">
        <pc:chgData name="One Skill" userId="8d49c830ac36a521" providerId="LiveId" clId="{00B8ECD5-D05B-344E-923B-B5C6F40C88A1}" dt="2020-07-15T12:07:51.438" v="477" actId="2696"/>
        <pc:sldMkLst>
          <pc:docMk/>
          <pc:sldMk cId="3713955499" sldId="268"/>
        </pc:sldMkLst>
        <pc:picChg chg="add mod">
          <ac:chgData name="One Skill" userId="8d49c830ac36a521" providerId="LiveId" clId="{00B8ECD5-D05B-344E-923B-B5C6F40C88A1}" dt="2020-07-15T12:03:03.576" v="476" actId="14100"/>
          <ac:picMkLst>
            <pc:docMk/>
            <pc:sldMk cId="3713955499" sldId="268"/>
            <ac:picMk id="2" creationId="{5ED2D16F-7B99-8A4F-A58B-067F80DB0C9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57E57-35BA-1944-9989-03A1D9F933C2}" type="datetimeFigureOut">
              <a:t>21/12/2023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8A9F8-9560-9743-AE3D-EC4B3B8AF971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8840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8dd58ae65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8dd58ae65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80807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25594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92761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73034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945533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576465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64671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01577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100106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64463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8dd58ae65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8dd58ae65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0914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020360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931210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169787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978209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044164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822661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424313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8dd58ae65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8dd58ae65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437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249594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06117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29643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3850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31830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73597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10F28-15AE-D548-A364-55A4F8311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632D6-4B9E-CF4E-B2F1-966E19783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195C5-A01A-0043-B22A-07B9752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21/12/2023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8D614-C70B-114C-BC72-83400061D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FF32F-E02F-9346-9A94-F2D9B201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07244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CA21-EEA7-E746-AD6C-7174190B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8DD3A-571C-6946-B241-96479149A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1CB3A-C405-7049-A877-3BAD3AAFC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21/12/2023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7860E-7664-A24A-92A6-B89822032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8F18B-7CFE-FA4C-B370-5CBF39DC2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933795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768BF3-D403-AA4D-8307-1AD9089DD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8AFDD1-C709-FC4A-A04E-681FC363A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1A29A-7EBF-1640-901D-4BD39E48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21/12/2023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C7955-4B7C-6942-8197-B5FBD006F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ED8B8-0753-BB4B-92EB-BAC0AD6D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96849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B604-70AB-BB4D-A7E3-5B899F00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3DC9C-0C6E-F943-A253-3A70BED0B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60614-AA81-9E49-82C3-FE971B86B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21/12/2023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23032-A82F-CD4F-A91D-55756F85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5DD38-8AF1-D548-89E6-A31E9073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84054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150F-1759-E744-AE43-A0D335CC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07FA-F50C-CE49-926D-CAE1C38D9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97CA0-FBD2-C846-97AB-78B5AC161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21/12/2023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CC4AE-11D2-4649-A108-B09E0B4F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47B62-2F93-1A41-BD07-481ACD8E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12057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5496-2043-6646-9E83-10C12E54C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BF5D-4BA9-A24D-94D6-4CE1DFEFD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1BC49-4921-F84A-AEFF-DB3AC8174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73E8-EA7F-4D4B-887B-284CBFCED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21/12/2023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2885E-F8FC-A049-B370-3F11D5106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8736F-1196-E74D-BC71-80ECF004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2849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EFA9-1BD2-8845-B434-23E91A74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60310-FB48-7E4C-88AA-6BFB7460F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EC563-5397-124A-8527-D43BC7E4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2649B5-DF08-C94D-B69D-A4B7D2634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3EFA5-71F3-D548-8445-EF024CA24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D3B84A-D4EE-FF4B-AF21-179230D4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21/12/2023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A837E4-69E5-CC42-84EC-5748054E6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A8D97-40CD-0842-88E7-B456F03E0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15383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3EC6-632D-6343-81E9-A4BE13DC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D35AF-ACAD-2441-8E49-75E693980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21/12/2023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A7882-6BEC-2B4D-B62C-418E38B4E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95A66-5963-A641-BE4E-A8A34F66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38805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C361D-141D-8940-921C-2B8BB4855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21/12/2023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66728-4CA4-3C41-9091-BC8AFA57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A811D-A684-2542-9A0B-EC0B1564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770982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2D2D-99D1-5E4F-9151-DEEDEA67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20829-B44B-D146-9CF6-21A1115D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1B511-1552-4945-B52E-5F346ED84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4C71B-A518-FB4A-BA28-83701CC4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21/12/2023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E08EB-0C0F-F341-823A-D186866B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22198-E8FE-DC45-A893-4372F8FE6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7692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0B31-481F-2F4B-9812-5193BB42E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98F9E-E5CE-EC4E-B71F-B397625D2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FCF30-71D9-9C4D-8F9F-FCF564E23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7861C-B636-764A-9CD3-823E81C07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21/12/2023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520BE-944B-324F-B2AC-47EC19C0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5245A-B24E-1C4E-AEF3-783B1D94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1987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C05685-D195-DA43-A74C-70E926F9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625E6-5026-7943-B16C-50A25A522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A7C82-C501-4E48-A5D1-46092A340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AB98E-06ED-244E-981C-8D5EDD09A1DD}" type="datetimeFigureOut">
              <a:t>21/12/2023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88ACA-CCB2-6640-9D5C-AE5BA9B76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941F9-4486-6F49-A4EF-D68D15F9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746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9.png"/><Relationship Id="rId3" Type="http://schemas.openxmlformats.org/officeDocument/2006/relationships/slide" Target="slide8.xml"/><Relationship Id="rId7" Type="http://schemas.openxmlformats.org/officeDocument/2006/relationships/image" Target="../media/image15.svg"/><Relationship Id="rId12" Type="http://schemas.openxmlformats.org/officeDocument/2006/relationships/image" Target="../media/image18.svg"/><Relationship Id="rId17" Type="http://schemas.openxmlformats.org/officeDocument/2006/relationships/image" Target="../media/image48.jpe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43.sv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1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9.png"/><Relationship Id="rId3" Type="http://schemas.openxmlformats.org/officeDocument/2006/relationships/slide" Target="slide8.xml"/><Relationship Id="rId7" Type="http://schemas.openxmlformats.org/officeDocument/2006/relationships/image" Target="../media/image15.sv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43.sv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1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9.png"/><Relationship Id="rId3" Type="http://schemas.openxmlformats.org/officeDocument/2006/relationships/slide" Target="slide8.xml"/><Relationship Id="rId7" Type="http://schemas.openxmlformats.org/officeDocument/2006/relationships/image" Target="../media/image15.svg"/><Relationship Id="rId12" Type="http://schemas.openxmlformats.org/officeDocument/2006/relationships/image" Target="../media/image18.svg"/><Relationship Id="rId17" Type="http://schemas.openxmlformats.org/officeDocument/2006/relationships/image" Target="../media/image51.jpe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43.sv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1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9.png"/><Relationship Id="rId3" Type="http://schemas.openxmlformats.org/officeDocument/2006/relationships/slide" Target="slide8.xml"/><Relationship Id="rId7" Type="http://schemas.openxmlformats.org/officeDocument/2006/relationships/image" Target="../media/image15.sv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43.sv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1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9.png"/><Relationship Id="rId3" Type="http://schemas.openxmlformats.org/officeDocument/2006/relationships/slide" Target="slide8.xml"/><Relationship Id="rId7" Type="http://schemas.openxmlformats.org/officeDocument/2006/relationships/image" Target="../media/image15.sv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43.sv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1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9.png"/><Relationship Id="rId18" Type="http://schemas.openxmlformats.org/officeDocument/2006/relationships/image" Target="../media/image56.jpeg"/><Relationship Id="rId3" Type="http://schemas.openxmlformats.org/officeDocument/2006/relationships/slide" Target="slide8.xml"/><Relationship Id="rId7" Type="http://schemas.openxmlformats.org/officeDocument/2006/relationships/image" Target="../media/image15.svg"/><Relationship Id="rId12" Type="http://schemas.openxmlformats.org/officeDocument/2006/relationships/image" Target="../media/image18.svg"/><Relationship Id="rId17" Type="http://schemas.openxmlformats.org/officeDocument/2006/relationships/image" Target="../media/image55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43.sv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1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9.png"/><Relationship Id="rId3" Type="http://schemas.openxmlformats.org/officeDocument/2006/relationships/slide" Target="slide8.xml"/><Relationship Id="rId7" Type="http://schemas.openxmlformats.org/officeDocument/2006/relationships/image" Target="../media/image15.sv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43.sv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14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9.png"/><Relationship Id="rId3" Type="http://schemas.openxmlformats.org/officeDocument/2006/relationships/slide" Target="slide8.xml"/><Relationship Id="rId7" Type="http://schemas.openxmlformats.org/officeDocument/2006/relationships/image" Target="../media/image15.sv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43.sv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14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9.png"/><Relationship Id="rId18" Type="http://schemas.openxmlformats.org/officeDocument/2006/relationships/image" Target="../media/image61.jpeg"/><Relationship Id="rId3" Type="http://schemas.openxmlformats.org/officeDocument/2006/relationships/slide" Target="slide8.xml"/><Relationship Id="rId7" Type="http://schemas.openxmlformats.org/officeDocument/2006/relationships/image" Target="../media/image15.svg"/><Relationship Id="rId12" Type="http://schemas.openxmlformats.org/officeDocument/2006/relationships/image" Target="../media/image18.svg"/><Relationship Id="rId17" Type="http://schemas.openxmlformats.org/officeDocument/2006/relationships/image" Target="../media/image60.jpe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43.sv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1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9.png"/><Relationship Id="rId3" Type="http://schemas.openxmlformats.org/officeDocument/2006/relationships/slide" Target="slide8.xml"/><Relationship Id="rId7" Type="http://schemas.openxmlformats.org/officeDocument/2006/relationships/image" Target="../media/image15.sv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43.sv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1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9.png"/><Relationship Id="rId3" Type="http://schemas.openxmlformats.org/officeDocument/2006/relationships/slide" Target="slide8.xml"/><Relationship Id="rId7" Type="http://schemas.openxmlformats.org/officeDocument/2006/relationships/image" Target="../media/image15.sv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43.sv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14" Type="http://schemas.openxmlformats.org/officeDocument/2006/relationships/image" Target="../media/image20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9.png"/><Relationship Id="rId3" Type="http://schemas.openxmlformats.org/officeDocument/2006/relationships/slide" Target="slide8.xml"/><Relationship Id="rId7" Type="http://schemas.openxmlformats.org/officeDocument/2006/relationships/image" Target="../media/image15.sv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43.sv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14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9.png"/><Relationship Id="rId3" Type="http://schemas.openxmlformats.org/officeDocument/2006/relationships/slide" Target="slide8.xml"/><Relationship Id="rId7" Type="http://schemas.openxmlformats.org/officeDocument/2006/relationships/image" Target="../media/image15.sv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43.sv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14" Type="http://schemas.openxmlformats.org/officeDocument/2006/relationships/image" Target="../media/image2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9.png"/><Relationship Id="rId3" Type="http://schemas.openxmlformats.org/officeDocument/2006/relationships/slide" Target="slide8.xml"/><Relationship Id="rId7" Type="http://schemas.openxmlformats.org/officeDocument/2006/relationships/image" Target="../media/image15.sv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43.sv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14" Type="http://schemas.openxmlformats.org/officeDocument/2006/relationships/image" Target="../media/image2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9.png"/><Relationship Id="rId3" Type="http://schemas.openxmlformats.org/officeDocument/2006/relationships/slide" Target="slide8.xml"/><Relationship Id="rId7" Type="http://schemas.openxmlformats.org/officeDocument/2006/relationships/image" Target="../media/image15.sv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6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43.sv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14" Type="http://schemas.openxmlformats.org/officeDocument/2006/relationships/image" Target="../media/image2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slide" Target="slide8.xm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71.png"/><Relationship Id="rId5" Type="http://schemas.openxmlformats.org/officeDocument/2006/relationships/image" Target="../media/image43.svg"/><Relationship Id="rId10" Type="http://schemas.openxmlformats.org/officeDocument/2006/relationships/image" Target="../media/image70.png"/><Relationship Id="rId4" Type="http://schemas.openxmlformats.org/officeDocument/2006/relationships/image" Target="../media/image12.png"/><Relationship Id="rId9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sv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3.png"/><Relationship Id="rId18" Type="http://schemas.openxmlformats.org/officeDocument/2006/relationships/image" Target="../media/image31.png"/><Relationship Id="rId3" Type="http://schemas.openxmlformats.org/officeDocument/2006/relationships/slide" Target="slide5.xml"/><Relationship Id="rId7" Type="http://schemas.openxmlformats.org/officeDocument/2006/relationships/image" Target="../media/image27.svg"/><Relationship Id="rId12" Type="http://schemas.openxmlformats.org/officeDocument/2006/relationships/image" Target="../media/image22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21.png"/><Relationship Id="rId5" Type="http://schemas.openxmlformats.org/officeDocument/2006/relationships/image" Target="../media/image25.svg"/><Relationship Id="rId15" Type="http://schemas.openxmlformats.org/officeDocument/2006/relationships/image" Target="../media/image28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0.svg"/><Relationship Id="rId18" Type="http://schemas.openxmlformats.org/officeDocument/2006/relationships/image" Target="../media/image35.png"/><Relationship Id="rId3" Type="http://schemas.openxmlformats.org/officeDocument/2006/relationships/slide" Target="slide6.xml"/><Relationship Id="rId21" Type="http://schemas.openxmlformats.org/officeDocument/2006/relationships/image" Target="../media/image38.jpeg"/><Relationship Id="rId7" Type="http://schemas.openxmlformats.org/officeDocument/2006/relationships/image" Target="../media/image27.svg"/><Relationship Id="rId12" Type="http://schemas.openxmlformats.org/officeDocument/2006/relationships/image" Target="../media/image1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18.svg"/><Relationship Id="rId24" Type="http://schemas.openxmlformats.org/officeDocument/2006/relationships/image" Target="../media/image41.jpeg"/><Relationship Id="rId5" Type="http://schemas.openxmlformats.org/officeDocument/2006/relationships/image" Target="../media/image32.svg"/><Relationship Id="rId15" Type="http://schemas.openxmlformats.org/officeDocument/2006/relationships/image" Target="../media/image23.png"/><Relationship Id="rId23" Type="http://schemas.openxmlformats.org/officeDocument/2006/relationships/image" Target="../media/image40.jpeg"/><Relationship Id="rId10" Type="http://schemas.openxmlformats.org/officeDocument/2006/relationships/image" Target="../media/image17.png"/><Relationship Id="rId19" Type="http://schemas.openxmlformats.org/officeDocument/2006/relationships/image" Target="../media/image36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22.png"/><Relationship Id="rId22" Type="http://schemas.openxmlformats.org/officeDocument/2006/relationships/image" Target="../media/image3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svg"/><Relationship Id="rId18" Type="http://schemas.openxmlformats.org/officeDocument/2006/relationships/image" Target="../media/image40.jpeg"/><Relationship Id="rId3" Type="http://schemas.openxmlformats.org/officeDocument/2006/relationships/slide" Target="slide7.xml"/><Relationship Id="rId7" Type="http://schemas.openxmlformats.org/officeDocument/2006/relationships/image" Target="../media/image15.svg"/><Relationship Id="rId12" Type="http://schemas.openxmlformats.org/officeDocument/2006/relationships/image" Target="../media/image17.png"/><Relationship Id="rId17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6.png"/><Relationship Id="rId5" Type="http://schemas.openxmlformats.org/officeDocument/2006/relationships/image" Target="../media/image42.svg"/><Relationship Id="rId15" Type="http://schemas.openxmlformats.org/officeDocument/2006/relationships/image" Target="../media/image20.svg"/><Relationship Id="rId10" Type="http://schemas.openxmlformats.org/officeDocument/2006/relationships/image" Target="../media/image23.png"/><Relationship Id="rId19" Type="http://schemas.openxmlformats.org/officeDocument/2006/relationships/image" Target="../media/image41.jpeg"/><Relationship Id="rId4" Type="http://schemas.openxmlformats.org/officeDocument/2006/relationships/image" Target="../media/image12.png"/><Relationship Id="rId9" Type="http://schemas.openxmlformats.org/officeDocument/2006/relationships/image" Target="../media/image22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9.png"/><Relationship Id="rId18" Type="http://schemas.openxmlformats.org/officeDocument/2006/relationships/image" Target="../media/image44.png"/><Relationship Id="rId3" Type="http://schemas.openxmlformats.org/officeDocument/2006/relationships/slide" Target="slide8.xml"/><Relationship Id="rId21" Type="http://schemas.openxmlformats.org/officeDocument/2006/relationships/image" Target="../media/image45.png"/><Relationship Id="rId7" Type="http://schemas.openxmlformats.org/officeDocument/2006/relationships/image" Target="../media/image15.svg"/><Relationship Id="rId12" Type="http://schemas.openxmlformats.org/officeDocument/2006/relationships/image" Target="../media/image18.svg"/><Relationship Id="rId17" Type="http://schemas.openxmlformats.org/officeDocument/2006/relationships/slide" Target="slide9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4.png"/><Relationship Id="rId20" Type="http://schemas.openxmlformats.org/officeDocument/2006/relationships/slide" Target="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24" Type="http://schemas.openxmlformats.org/officeDocument/2006/relationships/image" Target="../media/image46.png"/><Relationship Id="rId5" Type="http://schemas.openxmlformats.org/officeDocument/2006/relationships/image" Target="../media/image43.svg"/><Relationship Id="rId15" Type="http://schemas.openxmlformats.org/officeDocument/2006/relationships/image" Target="../media/image21.png"/><Relationship Id="rId23" Type="http://schemas.openxmlformats.org/officeDocument/2006/relationships/slide" Target="slide23.xml"/><Relationship Id="rId10" Type="http://schemas.openxmlformats.org/officeDocument/2006/relationships/image" Target="../media/image16.png"/><Relationship Id="rId19" Type="http://schemas.openxmlformats.org/officeDocument/2006/relationships/image" Target="../media/image45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14" Type="http://schemas.openxmlformats.org/officeDocument/2006/relationships/image" Target="../media/image20.svg"/><Relationship Id="rId22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9.png"/><Relationship Id="rId3" Type="http://schemas.openxmlformats.org/officeDocument/2006/relationships/slide" Target="slide8.xml"/><Relationship Id="rId7" Type="http://schemas.openxmlformats.org/officeDocument/2006/relationships/image" Target="../media/image15.sv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43.sv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1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23F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B30D0DB7-B4C8-4E36-91B6-608067C1D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53534" flipV="1">
            <a:off x="12405695" y="1743982"/>
            <a:ext cx="3663671" cy="120646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05530FF-7DD8-4371-A3BE-E3D1C948F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532" y="-446491"/>
            <a:ext cx="2268468" cy="226938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33A5E89D-DC30-47D1-93E6-47E9F2E62C71}"/>
              </a:ext>
            </a:extLst>
          </p:cNvPr>
          <p:cNvSpPr txBox="1"/>
          <p:nvPr/>
        </p:nvSpPr>
        <p:spPr>
          <a:xfrm>
            <a:off x="4607189" y="64626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DSBD / FSBM / 2023-2024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156517-70A5-4513-883B-14DD9C7BEC68}"/>
              </a:ext>
            </a:extLst>
          </p:cNvPr>
          <p:cNvSpPr/>
          <p:nvPr/>
        </p:nvSpPr>
        <p:spPr>
          <a:xfrm>
            <a:off x="5700193" y="2881319"/>
            <a:ext cx="8510970" cy="1631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defTabSz="821531" hangingPunct="0"/>
            <a:r>
              <a:rPr lang="fr-FR" sz="2800" b="1" dirty="0">
                <a:solidFill>
                  <a:schemeClr val="bg1"/>
                </a:solidFill>
                <a:cs typeface="+mn-ea"/>
              </a:rPr>
              <a:t>PR. </a:t>
            </a:r>
            <a:r>
              <a:rPr lang="fr-FR" sz="2800" b="1">
                <a:solidFill>
                  <a:schemeClr val="bg1"/>
                </a:solidFill>
                <a:cs typeface="+mn-ea"/>
              </a:rPr>
              <a:t>NOUH</a:t>
            </a:r>
            <a:endParaRPr lang="fr-FR" sz="2800" b="1" dirty="0">
              <a:solidFill>
                <a:schemeClr val="bg1"/>
              </a:solidFill>
              <a:cs typeface="+mn-ea"/>
            </a:endParaRPr>
          </a:p>
          <a:p>
            <a:pPr algn="l"/>
            <a:endParaRPr lang="fr-FR" sz="2800" kern="1200" dirty="0">
              <a:solidFill>
                <a:schemeClr val="tx1"/>
              </a:solidFill>
              <a:cs typeface="+mn-ea"/>
            </a:endParaRPr>
          </a:p>
        </p:txBody>
      </p:sp>
      <p:sp>
        <p:nvSpPr>
          <p:cNvPr id="22" name="文本框 14">
            <a:extLst>
              <a:ext uri="{FF2B5EF4-FFF2-40B4-BE49-F238E27FC236}">
                <a16:creationId xmlns:a16="http://schemas.microsoft.com/office/drawing/2014/main" id="{E3CCFB7E-2296-4BA5-8A5A-7CF421CBD2DF}"/>
              </a:ext>
            </a:extLst>
          </p:cNvPr>
          <p:cNvSpPr txBox="1"/>
          <p:nvPr/>
        </p:nvSpPr>
        <p:spPr>
          <a:xfrm>
            <a:off x="5733999" y="2922499"/>
            <a:ext cx="16399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fr-FR" altLang="zh-CN" dirty="0">
                <a:solidFill>
                  <a:srgbClr val="9336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Présenté</a:t>
            </a:r>
            <a:r>
              <a:rPr lang="fr-FR" altLang="zh-CN" kern="1200" dirty="0">
                <a:solidFill>
                  <a:srgbClr val="9336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 le 22/12/2023 , devant : </a:t>
            </a:r>
          </a:p>
        </p:txBody>
      </p:sp>
      <p:sp>
        <p:nvSpPr>
          <p:cNvPr id="23" name="文本框 14">
            <a:extLst>
              <a:ext uri="{FF2B5EF4-FFF2-40B4-BE49-F238E27FC236}">
                <a16:creationId xmlns:a16="http://schemas.microsoft.com/office/drawing/2014/main" id="{CCDD5E9A-AE29-40D7-A28E-383F91185404}"/>
              </a:ext>
            </a:extLst>
          </p:cNvPr>
          <p:cNvSpPr txBox="1"/>
          <p:nvPr/>
        </p:nvSpPr>
        <p:spPr>
          <a:xfrm>
            <a:off x="5733999" y="3790607"/>
            <a:ext cx="16399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fr-FR" altLang="zh-CN" dirty="0">
                <a:solidFill>
                  <a:srgbClr val="9336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Réalisé par</a:t>
            </a:r>
            <a:r>
              <a:rPr lang="fr-FR" altLang="zh-CN" kern="1200" dirty="0">
                <a:solidFill>
                  <a:srgbClr val="9336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: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FA441F-F5CC-4234-A18A-67B4EB754454}"/>
              </a:ext>
            </a:extLst>
          </p:cNvPr>
          <p:cNvSpPr/>
          <p:nvPr/>
        </p:nvSpPr>
        <p:spPr>
          <a:xfrm>
            <a:off x="5733999" y="4141514"/>
            <a:ext cx="8510970" cy="1631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defTabSz="821531" hangingPunct="0"/>
            <a:r>
              <a:rPr lang="fr-FR" sz="2800" b="1" dirty="0">
                <a:solidFill>
                  <a:schemeClr val="bg1"/>
                </a:solidFill>
                <a:cs typeface="+mn-ea"/>
                <a:sym typeface="Helvetica Neue"/>
              </a:rPr>
              <a:t>OUSSAMA EL HAFIDI</a:t>
            </a:r>
          </a:p>
          <a:p>
            <a:pPr defTabSz="821531" hangingPunct="0"/>
            <a:r>
              <a:rPr lang="fr-FR" sz="2800" b="1" dirty="0">
                <a:solidFill>
                  <a:schemeClr val="bg1"/>
                </a:solidFill>
                <a:cs typeface="+mn-ea"/>
                <a:sym typeface="Helvetica Neue"/>
              </a:rPr>
              <a:t>ILYAS BAZZI</a:t>
            </a:r>
          </a:p>
          <a:p>
            <a:pPr defTabSz="821531" hangingPunct="0"/>
            <a:r>
              <a:rPr lang="fr-FR" sz="2800" b="1" dirty="0">
                <a:solidFill>
                  <a:schemeClr val="bg1"/>
                </a:solidFill>
                <a:cs typeface="+mn-ea"/>
                <a:sym typeface="Helvetica Neue"/>
              </a:rPr>
              <a:t>ABDELHAKIM EL GHAYOUBI</a:t>
            </a:r>
          </a:p>
          <a:p>
            <a:pPr algn="l"/>
            <a:endParaRPr lang="fr-FR" sz="2800" kern="1200" dirty="0">
              <a:solidFill>
                <a:schemeClr val="tx1"/>
              </a:solidFill>
              <a:cs typeface="+mn-ea"/>
            </a:endParaRPr>
          </a:p>
        </p:txBody>
      </p:sp>
      <p:sp>
        <p:nvSpPr>
          <p:cNvPr id="25" name="Rectangle 39">
            <a:extLst>
              <a:ext uri="{FF2B5EF4-FFF2-40B4-BE49-F238E27FC236}">
                <a16:creationId xmlns:a16="http://schemas.microsoft.com/office/drawing/2014/main" id="{09E8A041-FE29-4129-ACE6-82D5E9117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713" y="1219326"/>
            <a:ext cx="5317320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 defTabSz="1219170"/>
            <a:r>
              <a:rPr lang="fr-FR" altLang="zh-CN" sz="5400" dirty="0">
                <a:solidFill>
                  <a:schemeClr val="bg1"/>
                </a:solidFill>
                <a:latin typeface="Bauhaus 93" panose="04030905020B02020C02" pitchFamily="82" charset="0"/>
              </a:rPr>
              <a:t>System DSBM</a:t>
            </a:r>
          </a:p>
          <a:p>
            <a:pPr algn="ctr" defTabSz="1219170"/>
            <a:r>
              <a:rPr lang="fr-FR" altLang="zh-CN" sz="5400" dirty="0">
                <a:solidFill>
                  <a:srgbClr val="FFE54D"/>
                </a:solidFill>
                <a:latin typeface="Bauhaus 93" panose="04030905020B02020C02" pitchFamily="82" charset="0"/>
              </a:rPr>
              <a:t>Django</a:t>
            </a:r>
            <a:r>
              <a:rPr lang="fr-FR" altLang="zh-CN" sz="5400" dirty="0">
                <a:solidFill>
                  <a:schemeClr val="bg1"/>
                </a:solidFill>
                <a:latin typeface="Bauhaus 93" panose="04030905020B02020C02" pitchFamily="82" charset="0"/>
              </a:rPr>
              <a:t> </a:t>
            </a:r>
            <a:r>
              <a:rPr lang="fr-FR" altLang="zh-CN" sz="5400" dirty="0">
                <a:solidFill>
                  <a:srgbClr val="3C73A8"/>
                </a:solidFill>
                <a:latin typeface="Bauhaus 93" panose="04030905020B02020C02" pitchFamily="82" charset="0"/>
              </a:rPr>
              <a:t>Projet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5E57227E-D126-4730-848C-8B375D21E8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111" y="4731178"/>
            <a:ext cx="2268468" cy="2269382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9CE063BF-F132-43AC-AEF2-3315B208EA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291" y="4922636"/>
            <a:ext cx="3172268" cy="1695687"/>
          </a:xfrm>
          <a:prstGeom prst="rect">
            <a:avLst/>
          </a:prstGeom>
        </p:spPr>
      </p:pic>
      <p:sp>
        <p:nvSpPr>
          <p:cNvPr id="13" name="Oval 7">
            <a:extLst>
              <a:ext uri="{FF2B5EF4-FFF2-40B4-BE49-F238E27FC236}">
                <a16:creationId xmlns:a16="http://schemas.microsoft.com/office/drawing/2014/main" id="{508DBF9C-EAE3-431F-9E2A-92187BF98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4123" y="-1510022"/>
            <a:ext cx="2523067" cy="2527300"/>
          </a:xfrm>
          <a:prstGeom prst="ellipse">
            <a:avLst/>
          </a:prstGeom>
          <a:solidFill>
            <a:srgbClr val="3C73A8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5" name="Oval 8">
            <a:extLst>
              <a:ext uri="{FF2B5EF4-FFF2-40B4-BE49-F238E27FC236}">
                <a16:creationId xmlns:a16="http://schemas.microsoft.com/office/drawing/2014/main" id="{83E4ECFE-3774-4654-9195-8A5E90EE5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731" y="62645"/>
            <a:ext cx="389499" cy="38949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5D23406A-9EF7-4323-88C5-9FA9C746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500" y="367105"/>
            <a:ext cx="1701800" cy="1708151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7" name="Oval 10">
            <a:extLst>
              <a:ext uri="{FF2B5EF4-FFF2-40B4-BE49-F238E27FC236}">
                <a16:creationId xmlns:a16="http://schemas.microsoft.com/office/drawing/2014/main" id="{1A58080A-634C-46DB-B582-373160671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3177" y="257395"/>
            <a:ext cx="1041400" cy="1041400"/>
          </a:xfrm>
          <a:prstGeom prst="ellipse">
            <a:avLst/>
          </a:prstGeom>
          <a:solidFill>
            <a:schemeClr val="accent5">
              <a:lumMod val="60000"/>
              <a:lumOff val="40000"/>
              <a:alpha val="8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8" name="Oval 11">
            <a:extLst>
              <a:ext uri="{FF2B5EF4-FFF2-40B4-BE49-F238E27FC236}">
                <a16:creationId xmlns:a16="http://schemas.microsoft.com/office/drawing/2014/main" id="{48881AC1-51F2-44AE-9610-8A5FA2F59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633" y="-246372"/>
            <a:ext cx="508000" cy="50376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6" name="Oval 13">
            <a:extLst>
              <a:ext uri="{FF2B5EF4-FFF2-40B4-BE49-F238E27FC236}">
                <a16:creationId xmlns:a16="http://schemas.microsoft.com/office/drawing/2014/main" id="{4B117412-1512-41E3-8465-DCFBF7916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3857" y="338049"/>
            <a:ext cx="1608043" cy="1612321"/>
          </a:xfrm>
          <a:prstGeom prst="ellipse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7" name="Oval 17">
            <a:extLst>
              <a:ext uri="{FF2B5EF4-FFF2-40B4-BE49-F238E27FC236}">
                <a16:creationId xmlns:a16="http://schemas.microsoft.com/office/drawing/2014/main" id="{3AC28EA7-6E22-49AA-94EF-93A21C555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680" y="2554465"/>
            <a:ext cx="1354667" cy="135678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8" name="Oval 18">
            <a:extLst>
              <a:ext uri="{FF2B5EF4-FFF2-40B4-BE49-F238E27FC236}">
                <a16:creationId xmlns:a16="http://schemas.microsoft.com/office/drawing/2014/main" id="{D1BB081B-E858-487B-B63D-B5796693B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5303" y="416496"/>
            <a:ext cx="287867" cy="287867"/>
          </a:xfrm>
          <a:prstGeom prst="ellipse">
            <a:avLst/>
          </a:prstGeom>
          <a:solidFill>
            <a:srgbClr val="3C73A8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1" name="Oval 19">
            <a:extLst>
              <a:ext uri="{FF2B5EF4-FFF2-40B4-BE49-F238E27FC236}">
                <a16:creationId xmlns:a16="http://schemas.microsoft.com/office/drawing/2014/main" id="{EB841EED-822E-47B6-A484-DB5CC2B96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1745" y="2080912"/>
            <a:ext cx="287867" cy="287867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2" name="Oval 20">
            <a:extLst>
              <a:ext uri="{FF2B5EF4-FFF2-40B4-BE49-F238E27FC236}">
                <a16:creationId xmlns:a16="http://schemas.microsoft.com/office/drawing/2014/main" id="{E06383B1-30B2-48EC-BBB0-C62A63B9F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9461" y="2036962"/>
            <a:ext cx="503767" cy="505884"/>
          </a:xfrm>
          <a:prstGeom prst="ellipse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1D1D4114-5CB0-4DAF-B760-24AB62B79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4091" y="1762346"/>
            <a:ext cx="1267253" cy="1269247"/>
          </a:xfrm>
          <a:prstGeom prst="ellipse">
            <a:avLst/>
          </a:prstGeom>
          <a:solidFill>
            <a:srgbClr val="FFFF00">
              <a:alpha val="80000"/>
            </a:srgbClr>
          </a:solidFill>
          <a:ln>
            <a:solidFill>
              <a:srgbClr val="FFE54D"/>
            </a:solidFill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4" name="Oval 22">
            <a:extLst>
              <a:ext uri="{FF2B5EF4-FFF2-40B4-BE49-F238E27FC236}">
                <a16:creationId xmlns:a16="http://schemas.microsoft.com/office/drawing/2014/main" id="{26DFEDA7-1238-46D1-AA99-812934F7A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9669" y="1332305"/>
            <a:ext cx="740833" cy="742951"/>
          </a:xfrm>
          <a:prstGeom prst="ellipse">
            <a:avLst/>
          </a:prstGeom>
          <a:solidFill>
            <a:schemeClr val="accent5">
              <a:lumMod val="60000"/>
              <a:lumOff val="40000"/>
              <a:alpha val="8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5" name="Oval 23">
            <a:extLst>
              <a:ext uri="{FF2B5EF4-FFF2-40B4-BE49-F238E27FC236}">
                <a16:creationId xmlns:a16="http://schemas.microsoft.com/office/drawing/2014/main" id="{F941176F-A8B9-4D25-8AC3-B7E6024FF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377" y="2130645"/>
            <a:ext cx="685800" cy="685800"/>
          </a:xfrm>
          <a:prstGeom prst="ellipse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6" name="Oval 25">
            <a:extLst>
              <a:ext uri="{FF2B5EF4-FFF2-40B4-BE49-F238E27FC236}">
                <a16:creationId xmlns:a16="http://schemas.microsoft.com/office/drawing/2014/main" id="{79A6C6BD-3155-4F53-8DA5-22DF5F1F0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3011" y="4058928"/>
            <a:ext cx="194733" cy="196851"/>
          </a:xfrm>
          <a:prstGeom prst="ellipse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7" name="Oval 26">
            <a:extLst>
              <a:ext uri="{FF2B5EF4-FFF2-40B4-BE49-F238E27FC236}">
                <a16:creationId xmlns:a16="http://schemas.microsoft.com/office/drawing/2014/main" id="{894A612D-276B-4A68-8744-BC34AF249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347" y="4619846"/>
            <a:ext cx="194733" cy="198967"/>
          </a:xfrm>
          <a:prstGeom prst="ellipse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8" name="Oval 27">
            <a:extLst>
              <a:ext uri="{FF2B5EF4-FFF2-40B4-BE49-F238E27FC236}">
                <a16:creationId xmlns:a16="http://schemas.microsoft.com/office/drawing/2014/main" id="{B7C529EB-782B-4AC7-8EA9-C90BB9736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3536" y="4880710"/>
            <a:ext cx="583653" cy="583653"/>
          </a:xfrm>
          <a:prstGeom prst="ellipse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9" name="Oval 28">
            <a:extLst>
              <a:ext uri="{FF2B5EF4-FFF2-40B4-BE49-F238E27FC236}">
                <a16:creationId xmlns:a16="http://schemas.microsoft.com/office/drawing/2014/main" id="{9D01299F-4DD2-45EB-BCA7-DDD985DB8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957" y="5495518"/>
            <a:ext cx="422913" cy="4293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0" name="Oval 29">
            <a:extLst>
              <a:ext uri="{FF2B5EF4-FFF2-40B4-BE49-F238E27FC236}">
                <a16:creationId xmlns:a16="http://schemas.microsoft.com/office/drawing/2014/main" id="{F1D859CF-2A63-440B-8D1C-EAF220387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4268" y="6541779"/>
            <a:ext cx="353264" cy="35326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1" name="Oval 30">
            <a:extLst>
              <a:ext uri="{FF2B5EF4-FFF2-40B4-BE49-F238E27FC236}">
                <a16:creationId xmlns:a16="http://schemas.microsoft.com/office/drawing/2014/main" id="{E0661517-99B1-4384-9945-D4B43F695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956" y="6015651"/>
            <a:ext cx="637411" cy="633572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2" name="Oval 31">
            <a:extLst>
              <a:ext uri="{FF2B5EF4-FFF2-40B4-BE49-F238E27FC236}">
                <a16:creationId xmlns:a16="http://schemas.microsoft.com/office/drawing/2014/main" id="{D7AB9E0C-21F8-4108-82BB-43D2BF425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9027" y="6115668"/>
            <a:ext cx="284309" cy="284309"/>
          </a:xfrm>
          <a:prstGeom prst="ellipse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3" name="Oval 32">
            <a:extLst>
              <a:ext uri="{FF2B5EF4-FFF2-40B4-BE49-F238E27FC236}">
                <a16:creationId xmlns:a16="http://schemas.microsoft.com/office/drawing/2014/main" id="{D4B03D28-3968-43FB-ADC9-D2B8B68A0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845" y="5061182"/>
            <a:ext cx="806364" cy="806364"/>
          </a:xfrm>
          <a:prstGeom prst="ellipse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4" name="Oval 33">
            <a:extLst>
              <a:ext uri="{FF2B5EF4-FFF2-40B4-BE49-F238E27FC236}">
                <a16:creationId xmlns:a16="http://schemas.microsoft.com/office/drawing/2014/main" id="{B5021423-DCE9-4FC1-9B08-C5E011697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977" y="1512579"/>
            <a:ext cx="618067" cy="618067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5" name="Oval 34">
            <a:extLst>
              <a:ext uri="{FF2B5EF4-FFF2-40B4-BE49-F238E27FC236}">
                <a16:creationId xmlns:a16="http://schemas.microsoft.com/office/drawing/2014/main" id="{1D57AA87-32A7-45D0-9FDD-84D6F62A3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518" y="3947600"/>
            <a:ext cx="829733" cy="831851"/>
          </a:xfrm>
          <a:prstGeom prst="ellipse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6" name="Oval 35">
            <a:extLst>
              <a:ext uri="{FF2B5EF4-FFF2-40B4-BE49-F238E27FC236}">
                <a16:creationId xmlns:a16="http://schemas.microsoft.com/office/drawing/2014/main" id="{6516D56D-B452-49E9-A691-28FC95176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4148" y="3694862"/>
            <a:ext cx="563033" cy="560917"/>
          </a:xfrm>
          <a:prstGeom prst="ellipse">
            <a:avLst/>
          </a:prstGeom>
          <a:solidFill>
            <a:srgbClr val="3C73A8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7" name="Oval 36">
            <a:extLst>
              <a:ext uri="{FF2B5EF4-FFF2-40B4-BE49-F238E27FC236}">
                <a16:creationId xmlns:a16="http://schemas.microsoft.com/office/drawing/2014/main" id="{EE4F7AF4-E060-42AE-BD90-FC244634E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5370" y="4103379"/>
            <a:ext cx="766233" cy="762000"/>
          </a:xfrm>
          <a:prstGeom prst="ellipse">
            <a:avLst/>
          </a:prstGeom>
          <a:solidFill>
            <a:schemeClr val="accent5">
              <a:lumMod val="40000"/>
              <a:lumOff val="60000"/>
              <a:alpha val="8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8" name="Oval 37">
            <a:extLst>
              <a:ext uri="{FF2B5EF4-FFF2-40B4-BE49-F238E27FC236}">
                <a16:creationId xmlns:a16="http://schemas.microsoft.com/office/drawing/2014/main" id="{B9632C71-03EF-4B4C-A89C-79FB20459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747" y="2689666"/>
            <a:ext cx="1422400" cy="1424517"/>
          </a:xfrm>
          <a:prstGeom prst="ellipse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9" name="Google Shape;339;p35">
            <a:extLst>
              <a:ext uri="{FF2B5EF4-FFF2-40B4-BE49-F238E27FC236}">
                <a16:creationId xmlns:a16="http://schemas.microsoft.com/office/drawing/2014/main" id="{6522BC97-6057-4A9B-A941-D90B8C61B36E}"/>
              </a:ext>
            </a:extLst>
          </p:cNvPr>
          <p:cNvSpPr txBox="1">
            <a:spLocks/>
          </p:cNvSpPr>
          <p:nvPr/>
        </p:nvSpPr>
        <p:spPr>
          <a:xfrm rot="8911744">
            <a:off x="15951491" y="-8986277"/>
            <a:ext cx="5831595" cy="39975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fr-FR" sz="3200" dirty="0">
                <a:solidFill>
                  <a:schemeClr val="bg1"/>
                </a:solidFill>
                <a:latin typeface="Cooper Black" panose="0208090404030B020404" pitchFamily="18" charset="0"/>
              </a:rPr>
              <a:t>PROBLEMATIQUE</a:t>
            </a:r>
          </a:p>
        </p:txBody>
      </p:sp>
      <p:sp>
        <p:nvSpPr>
          <p:cNvPr id="50" name="Google Shape;340;p35">
            <a:extLst>
              <a:ext uri="{FF2B5EF4-FFF2-40B4-BE49-F238E27FC236}">
                <a16:creationId xmlns:a16="http://schemas.microsoft.com/office/drawing/2014/main" id="{DE981A83-D565-441F-847D-178FED326B92}"/>
              </a:ext>
            </a:extLst>
          </p:cNvPr>
          <p:cNvSpPr txBox="1">
            <a:spLocks/>
          </p:cNvSpPr>
          <p:nvPr/>
        </p:nvSpPr>
        <p:spPr>
          <a:xfrm rot="14358618">
            <a:off x="-14109938" y="3189415"/>
            <a:ext cx="5523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6</a:t>
            </a:r>
          </a:p>
        </p:txBody>
      </p:sp>
      <p:sp>
        <p:nvSpPr>
          <p:cNvPr id="51" name="Google Shape;341;p35">
            <a:extLst>
              <a:ext uri="{FF2B5EF4-FFF2-40B4-BE49-F238E27FC236}">
                <a16:creationId xmlns:a16="http://schemas.microsoft.com/office/drawing/2014/main" id="{9D59D300-40BF-481F-AD04-60525B022B64}"/>
              </a:ext>
            </a:extLst>
          </p:cNvPr>
          <p:cNvSpPr txBox="1">
            <a:spLocks/>
          </p:cNvSpPr>
          <p:nvPr/>
        </p:nvSpPr>
        <p:spPr>
          <a:xfrm rot="14354883">
            <a:off x="-14109973" y="3737709"/>
            <a:ext cx="552300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7</a:t>
            </a:r>
          </a:p>
        </p:txBody>
      </p:sp>
      <p:sp>
        <p:nvSpPr>
          <p:cNvPr id="52" name="Google Shape;342;p35">
            <a:extLst>
              <a:ext uri="{FF2B5EF4-FFF2-40B4-BE49-F238E27FC236}">
                <a16:creationId xmlns:a16="http://schemas.microsoft.com/office/drawing/2014/main" id="{533D2D1F-4A48-4B3F-875C-E6C2A7A876E7}"/>
              </a:ext>
            </a:extLst>
          </p:cNvPr>
          <p:cNvSpPr txBox="1">
            <a:spLocks/>
          </p:cNvSpPr>
          <p:nvPr/>
        </p:nvSpPr>
        <p:spPr>
          <a:xfrm rot="14354883">
            <a:off x="-14109965" y="1544753"/>
            <a:ext cx="552300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3</a:t>
            </a:r>
          </a:p>
        </p:txBody>
      </p:sp>
      <p:sp>
        <p:nvSpPr>
          <p:cNvPr id="53" name="Google Shape;343;p35">
            <a:extLst>
              <a:ext uri="{FF2B5EF4-FFF2-40B4-BE49-F238E27FC236}">
                <a16:creationId xmlns:a16="http://schemas.microsoft.com/office/drawing/2014/main" id="{D8C8667E-9433-485A-96EE-5BC2CE766753}"/>
              </a:ext>
            </a:extLst>
          </p:cNvPr>
          <p:cNvSpPr txBox="1">
            <a:spLocks/>
          </p:cNvSpPr>
          <p:nvPr/>
        </p:nvSpPr>
        <p:spPr>
          <a:xfrm rot="8911744">
            <a:off x="15951491" y="-8438127"/>
            <a:ext cx="6103969" cy="527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sz="3200" dirty="0">
                <a:solidFill>
                  <a:schemeClr val="bg1"/>
                </a:solidFill>
                <a:latin typeface="Cooper Black" panose="0208090404030B020404" pitchFamily="18" charset="0"/>
              </a:rPr>
              <a:t>SOLUTIONS</a:t>
            </a:r>
          </a:p>
        </p:txBody>
      </p:sp>
      <p:sp>
        <p:nvSpPr>
          <p:cNvPr id="54" name="Google Shape;344;p35">
            <a:extLst>
              <a:ext uri="{FF2B5EF4-FFF2-40B4-BE49-F238E27FC236}">
                <a16:creationId xmlns:a16="http://schemas.microsoft.com/office/drawing/2014/main" id="{47AEA79F-AE80-4E10-8947-1EF8B63F6FAD}"/>
              </a:ext>
            </a:extLst>
          </p:cNvPr>
          <p:cNvSpPr txBox="1">
            <a:spLocks/>
          </p:cNvSpPr>
          <p:nvPr/>
        </p:nvSpPr>
        <p:spPr>
          <a:xfrm rot="8911744">
            <a:off x="15951492" y="-7889952"/>
            <a:ext cx="683671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sz="3200" dirty="0">
                <a:solidFill>
                  <a:schemeClr val="bg1"/>
                </a:solidFill>
                <a:latin typeface="Cooper Black" panose="0208090404030B020404" pitchFamily="18" charset="0"/>
              </a:rPr>
              <a:t>TECHNOLOGIES</a:t>
            </a:r>
          </a:p>
        </p:txBody>
      </p:sp>
      <p:sp>
        <p:nvSpPr>
          <p:cNvPr id="55" name="Google Shape;345;p35">
            <a:extLst>
              <a:ext uri="{FF2B5EF4-FFF2-40B4-BE49-F238E27FC236}">
                <a16:creationId xmlns:a16="http://schemas.microsoft.com/office/drawing/2014/main" id="{762CCC1D-4510-4A47-B64D-03A2009AE266}"/>
              </a:ext>
            </a:extLst>
          </p:cNvPr>
          <p:cNvSpPr txBox="1">
            <a:spLocks/>
          </p:cNvSpPr>
          <p:nvPr/>
        </p:nvSpPr>
        <p:spPr>
          <a:xfrm rot="8911744">
            <a:off x="15951637" y="-6245178"/>
            <a:ext cx="7076589" cy="6077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sz="3200" dirty="0">
                <a:solidFill>
                  <a:schemeClr val="bg1"/>
                </a:solidFill>
                <a:latin typeface="Cooper Black" panose="0208090404030B020404" pitchFamily="18" charset="0"/>
              </a:rPr>
              <a:t>CONCLUSION</a:t>
            </a:r>
          </a:p>
        </p:txBody>
      </p:sp>
      <p:sp>
        <p:nvSpPr>
          <p:cNvPr id="56" name="Google Shape;346;p35">
            <a:extLst>
              <a:ext uri="{FF2B5EF4-FFF2-40B4-BE49-F238E27FC236}">
                <a16:creationId xmlns:a16="http://schemas.microsoft.com/office/drawing/2014/main" id="{9E76A9CE-7D89-4860-96F0-663964AB61A8}"/>
              </a:ext>
            </a:extLst>
          </p:cNvPr>
          <p:cNvSpPr txBox="1">
            <a:spLocks/>
          </p:cNvSpPr>
          <p:nvPr/>
        </p:nvSpPr>
        <p:spPr>
          <a:xfrm rot="8911744">
            <a:off x="15951487" y="-6793322"/>
            <a:ext cx="7251837" cy="661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sz="3200" dirty="0">
                <a:solidFill>
                  <a:schemeClr val="bg1"/>
                </a:solidFill>
                <a:latin typeface="Cooper Black" panose="0208090404030B020404" pitchFamily="18" charset="0"/>
              </a:rPr>
              <a:t>INTERFACES</a:t>
            </a:r>
          </a:p>
        </p:txBody>
      </p:sp>
      <p:sp>
        <p:nvSpPr>
          <p:cNvPr id="57" name="Google Shape;347;p35">
            <a:extLst>
              <a:ext uri="{FF2B5EF4-FFF2-40B4-BE49-F238E27FC236}">
                <a16:creationId xmlns:a16="http://schemas.microsoft.com/office/drawing/2014/main" id="{C0DBE993-E17F-4CD9-9C9A-C67609044B4D}"/>
              </a:ext>
            </a:extLst>
          </p:cNvPr>
          <p:cNvSpPr txBox="1">
            <a:spLocks/>
          </p:cNvSpPr>
          <p:nvPr/>
        </p:nvSpPr>
        <p:spPr>
          <a:xfrm rot="8911744">
            <a:off x="15951488" y="-7341628"/>
            <a:ext cx="8074408" cy="6226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sz="3200" dirty="0">
                <a:solidFill>
                  <a:schemeClr val="bg1"/>
                </a:solidFill>
                <a:latin typeface="Cooper Black" panose="0208090404030B020404" pitchFamily="18" charset="0"/>
              </a:rPr>
              <a:t>REALISATION</a:t>
            </a:r>
          </a:p>
        </p:txBody>
      </p:sp>
      <p:sp>
        <p:nvSpPr>
          <p:cNvPr id="58" name="Google Shape;348;p35">
            <a:extLst>
              <a:ext uri="{FF2B5EF4-FFF2-40B4-BE49-F238E27FC236}">
                <a16:creationId xmlns:a16="http://schemas.microsoft.com/office/drawing/2014/main" id="{848833AE-C079-4ADB-97B2-F02C435A519C}"/>
              </a:ext>
            </a:extLst>
          </p:cNvPr>
          <p:cNvSpPr txBox="1">
            <a:spLocks/>
          </p:cNvSpPr>
          <p:nvPr/>
        </p:nvSpPr>
        <p:spPr>
          <a:xfrm rot="14358618">
            <a:off x="-14109938" y="2641393"/>
            <a:ext cx="5523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5</a:t>
            </a:r>
          </a:p>
        </p:txBody>
      </p:sp>
      <p:sp>
        <p:nvSpPr>
          <p:cNvPr id="59" name="Google Shape;349;p35">
            <a:extLst>
              <a:ext uri="{FF2B5EF4-FFF2-40B4-BE49-F238E27FC236}">
                <a16:creationId xmlns:a16="http://schemas.microsoft.com/office/drawing/2014/main" id="{52730A88-6FFF-4B85-B85E-8FC9A40BB68E}"/>
              </a:ext>
            </a:extLst>
          </p:cNvPr>
          <p:cNvSpPr txBox="1">
            <a:spLocks/>
          </p:cNvSpPr>
          <p:nvPr/>
        </p:nvSpPr>
        <p:spPr>
          <a:xfrm rot="14356750">
            <a:off x="-14109929" y="996609"/>
            <a:ext cx="552300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2</a:t>
            </a:r>
          </a:p>
        </p:txBody>
      </p:sp>
      <p:sp>
        <p:nvSpPr>
          <p:cNvPr id="60" name="Google Shape;350;p35">
            <a:extLst>
              <a:ext uri="{FF2B5EF4-FFF2-40B4-BE49-F238E27FC236}">
                <a16:creationId xmlns:a16="http://schemas.microsoft.com/office/drawing/2014/main" id="{043DC5B5-EDED-4B72-B48C-972E0CF42601}"/>
              </a:ext>
            </a:extLst>
          </p:cNvPr>
          <p:cNvSpPr txBox="1">
            <a:spLocks/>
          </p:cNvSpPr>
          <p:nvPr/>
        </p:nvSpPr>
        <p:spPr>
          <a:xfrm rot="14356750">
            <a:off x="-14110048" y="2092932"/>
            <a:ext cx="552300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4</a:t>
            </a:r>
          </a:p>
        </p:txBody>
      </p:sp>
      <p:sp>
        <p:nvSpPr>
          <p:cNvPr id="61" name="Google Shape;339;p35">
            <a:extLst>
              <a:ext uri="{FF2B5EF4-FFF2-40B4-BE49-F238E27FC236}">
                <a16:creationId xmlns:a16="http://schemas.microsoft.com/office/drawing/2014/main" id="{17BA71DB-13F8-4179-94EE-FEA588A1E7C9}"/>
              </a:ext>
            </a:extLst>
          </p:cNvPr>
          <p:cNvSpPr txBox="1">
            <a:spLocks/>
          </p:cNvSpPr>
          <p:nvPr/>
        </p:nvSpPr>
        <p:spPr>
          <a:xfrm rot="8911744">
            <a:off x="15951333" y="-9498298"/>
            <a:ext cx="5831595" cy="39975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fr-FR" sz="3200" dirty="0">
                <a:solidFill>
                  <a:schemeClr val="bg1"/>
                </a:solidFill>
                <a:latin typeface="Cooper Black" panose="0208090404030B020404" pitchFamily="18" charset="0"/>
              </a:rPr>
              <a:t>INTRODUCTION</a:t>
            </a:r>
          </a:p>
        </p:txBody>
      </p:sp>
      <p:sp>
        <p:nvSpPr>
          <p:cNvPr id="62" name="Google Shape;349;p35">
            <a:extLst>
              <a:ext uri="{FF2B5EF4-FFF2-40B4-BE49-F238E27FC236}">
                <a16:creationId xmlns:a16="http://schemas.microsoft.com/office/drawing/2014/main" id="{BF3A352D-0C70-40FC-BE82-2E694EC7BE82}"/>
              </a:ext>
            </a:extLst>
          </p:cNvPr>
          <p:cNvSpPr txBox="1">
            <a:spLocks/>
          </p:cNvSpPr>
          <p:nvPr/>
        </p:nvSpPr>
        <p:spPr>
          <a:xfrm rot="14356750">
            <a:off x="-14110087" y="484588"/>
            <a:ext cx="552300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5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3" dur="15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0" dur="15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7" dur="15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4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51" dur="1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8" dur="15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65" dur="150" fill="hold"/>
                                        <p:tgtEl>
                                          <p:spTgt spid="4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2" dur="15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9" dur="15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6" dur="15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3" dur="15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00" dur="150" fill="hold"/>
                                        <p:tgtEl>
                                          <p:spTgt spid="3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7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4" dur="1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21" dur="150" fill="hold"/>
                                        <p:tgtEl>
                                          <p:spTgt spid="4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28" dur="150" fill="hold"/>
                                        <p:tgtEl>
                                          <p:spTgt spid="4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35" dur="150" fill="hold"/>
                                        <p:tgtEl>
                                          <p:spTgt spid="3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2" dur="150" fill="hold"/>
                                        <p:tgtEl>
                                          <p:spTgt spid="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9" dur="150" fill="hold"/>
                                        <p:tgtEl>
                                          <p:spTgt spid="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56" dur="15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63" dur="150" fill="hold"/>
                                        <p:tgtEl>
                                          <p:spTgt spid="4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0" dur="150" fill="hold"/>
                                        <p:tgtEl>
                                          <p:spTgt spid="3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7" dur="150" fill="hold"/>
                                        <p:tgtEl>
                                          <p:spTgt spid="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4" dur="150" fill="hold"/>
                                        <p:tgtEl>
                                          <p:spTgt spid="4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1" dur="150" fill="hold"/>
                                        <p:tgtEl>
                                          <p:spTgt spid="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765FC6E6-F818-204F-9C83-D4B41FD06DDB}"/>
              </a:ext>
            </a:extLst>
          </p:cNvPr>
          <p:cNvSpPr>
            <a:spLocks noChangeAspect="1"/>
          </p:cNvSpPr>
          <p:nvPr/>
        </p:nvSpPr>
        <p:spPr>
          <a:xfrm>
            <a:off x="-842559" y="428842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885C5E1-EA20-F948-94E2-D0509EDD803E}"/>
              </a:ext>
            </a:extLst>
          </p:cNvPr>
          <p:cNvSpPr>
            <a:spLocks noChangeAspect="1"/>
          </p:cNvSpPr>
          <p:nvPr/>
        </p:nvSpPr>
        <p:spPr>
          <a:xfrm>
            <a:off x="866458" y="556184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5" name="Graphic 44" descr="Users">
            <a:hlinkClick r:id="rId3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1322572" y="-1120"/>
            <a:ext cx="2601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bg1"/>
                </a:solidFill>
                <a:latin typeface="Montserrat" pitchFamily="2" charset="77"/>
              </a:rPr>
              <a:t>INTERFACES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9902A311-F44C-D641-A96E-FB81AF4E2E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540000">
            <a:off x="1350582" y="519780"/>
            <a:ext cx="2565887" cy="134841"/>
          </a:xfrm>
          <a:prstGeom prst="rect">
            <a:avLst/>
          </a:prstGeom>
        </p:spPr>
      </p:pic>
      <p:pic>
        <p:nvPicPr>
          <p:cNvPr id="397" name="Image 396">
            <a:extLst>
              <a:ext uri="{FF2B5EF4-FFF2-40B4-BE49-F238E27FC236}">
                <a16:creationId xmlns:a16="http://schemas.microsoft.com/office/drawing/2014/main" id="{E22F062D-3171-4D5A-8DBC-4DE3EDCD393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7992" y="4425008"/>
            <a:ext cx="622800" cy="622800"/>
          </a:xfrm>
          <a:prstGeom prst="rect">
            <a:avLst/>
          </a:prstGeom>
        </p:spPr>
      </p:pic>
      <p:pic>
        <p:nvPicPr>
          <p:cNvPr id="398" name="Image 397">
            <a:extLst>
              <a:ext uri="{FF2B5EF4-FFF2-40B4-BE49-F238E27FC236}">
                <a16:creationId xmlns:a16="http://schemas.microsoft.com/office/drawing/2014/main" id="{D0E0FF8F-FC41-46C7-811D-BF5008CB3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39723" y="4392022"/>
            <a:ext cx="622800" cy="6228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94F52E0-A0E6-483F-B2C8-46D32079E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405" y="5680242"/>
            <a:ext cx="622800" cy="622800"/>
          </a:xfrm>
          <a:prstGeom prst="rect">
            <a:avLst/>
          </a:prstGeom>
        </p:spPr>
      </p:pic>
      <p:sp>
        <p:nvSpPr>
          <p:cNvPr id="399" name="Oval 46">
            <a:extLst>
              <a:ext uri="{FF2B5EF4-FFF2-40B4-BE49-F238E27FC236}">
                <a16:creationId xmlns:a16="http://schemas.microsoft.com/office/drawing/2014/main" id="{2D29CF12-CEBB-4C8D-94D0-E7DC194FFBA5}"/>
              </a:ext>
            </a:extLst>
          </p:cNvPr>
          <p:cNvSpPr>
            <a:spLocks noChangeAspect="1"/>
          </p:cNvSpPr>
          <p:nvPr/>
        </p:nvSpPr>
        <p:spPr>
          <a:xfrm>
            <a:off x="-835063" y="494367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0" name="Image 399">
            <a:extLst>
              <a:ext uri="{FF2B5EF4-FFF2-40B4-BE49-F238E27FC236}">
                <a16:creationId xmlns:a16="http://schemas.microsoft.com/office/drawing/2014/main" id="{0FDBAB76-B449-46B4-B10C-61B0AE48492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77756" y="556849"/>
            <a:ext cx="631680" cy="631680"/>
          </a:xfrm>
          <a:prstGeom prst="rect">
            <a:avLst/>
          </a:prstGeom>
        </p:spPr>
      </p:pic>
      <p:pic>
        <p:nvPicPr>
          <p:cNvPr id="401" name="Image 400">
            <a:extLst>
              <a:ext uri="{FF2B5EF4-FFF2-40B4-BE49-F238E27FC236}">
                <a16:creationId xmlns:a16="http://schemas.microsoft.com/office/drawing/2014/main" id="{3B1157D0-7C2C-4B8D-885C-670E76226E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-789277" y="552119"/>
            <a:ext cx="631680" cy="631680"/>
          </a:xfrm>
          <a:prstGeom prst="rect">
            <a:avLst/>
          </a:prstGeom>
        </p:spPr>
      </p:pic>
      <p:sp>
        <p:nvSpPr>
          <p:cNvPr id="402" name="Oval 64">
            <a:extLst>
              <a:ext uri="{FF2B5EF4-FFF2-40B4-BE49-F238E27FC236}">
                <a16:creationId xmlns:a16="http://schemas.microsoft.com/office/drawing/2014/main" id="{7FCB9E9C-5D07-4615-B5D5-9CD29AEF8A72}"/>
              </a:ext>
            </a:extLst>
          </p:cNvPr>
          <p:cNvSpPr>
            <a:spLocks noChangeAspect="1"/>
          </p:cNvSpPr>
          <p:nvPr/>
        </p:nvSpPr>
        <p:spPr>
          <a:xfrm>
            <a:off x="-842559" y="174158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3" name="Graphic 31" descr="Lightbulb">
            <a:extLst>
              <a:ext uri="{FF2B5EF4-FFF2-40B4-BE49-F238E27FC236}">
                <a16:creationId xmlns:a16="http://schemas.microsoft.com/office/drawing/2014/main" id="{2EBE8E97-70A9-4D11-95AC-8FC6E87FFA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785436" y="1828889"/>
            <a:ext cx="703036" cy="703036"/>
          </a:xfrm>
          <a:prstGeom prst="rect">
            <a:avLst/>
          </a:prstGeom>
        </p:spPr>
      </p:pic>
      <p:pic>
        <p:nvPicPr>
          <p:cNvPr id="404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63A7EB-2ADE-489C-89D5-6405BF787C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4388" y="1828889"/>
            <a:ext cx="703036" cy="703036"/>
          </a:xfrm>
          <a:prstGeom prst="rect">
            <a:avLst/>
          </a:prstGeom>
        </p:spPr>
      </p:pic>
      <p:sp>
        <p:nvSpPr>
          <p:cNvPr id="405" name="Oval 37">
            <a:extLst>
              <a:ext uri="{FF2B5EF4-FFF2-40B4-BE49-F238E27FC236}">
                <a16:creationId xmlns:a16="http://schemas.microsoft.com/office/drawing/2014/main" id="{314B4912-AD58-419C-B12F-FE06EDC58161}"/>
              </a:ext>
            </a:extLst>
          </p:cNvPr>
          <p:cNvSpPr>
            <a:spLocks noChangeAspect="1"/>
          </p:cNvSpPr>
          <p:nvPr/>
        </p:nvSpPr>
        <p:spPr>
          <a:xfrm>
            <a:off x="-842559" y="301500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6" name="Image 405">
            <a:extLst>
              <a:ext uri="{FF2B5EF4-FFF2-40B4-BE49-F238E27FC236}">
                <a16:creationId xmlns:a16="http://schemas.microsoft.com/office/drawing/2014/main" id="{3A7A19E8-F181-4C43-91C3-FD82D2B2A3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35297" y="3150162"/>
            <a:ext cx="622800" cy="622800"/>
          </a:xfrm>
          <a:prstGeom prst="rect">
            <a:avLst/>
          </a:prstGeom>
        </p:spPr>
      </p:pic>
      <p:pic>
        <p:nvPicPr>
          <p:cNvPr id="407" name="Image 406">
            <a:extLst>
              <a:ext uri="{FF2B5EF4-FFF2-40B4-BE49-F238E27FC236}">
                <a16:creationId xmlns:a16="http://schemas.microsoft.com/office/drawing/2014/main" id="{574F37D8-010F-4EC5-9932-0843B2DDB514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80" y="3138575"/>
            <a:ext cx="622800" cy="622800"/>
          </a:xfrm>
          <a:prstGeom prst="rect">
            <a:avLst/>
          </a:prstGeom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8DAB17B-F466-4173-84C4-CD59AD107920}"/>
              </a:ext>
            </a:extLst>
          </p:cNvPr>
          <p:cNvSpPr/>
          <p:nvPr/>
        </p:nvSpPr>
        <p:spPr>
          <a:xfrm>
            <a:off x="4090263" y="713788"/>
            <a:ext cx="5740400" cy="627344"/>
          </a:xfrm>
          <a:prstGeom prst="roundRect">
            <a:avLst/>
          </a:prstGeom>
          <a:noFill/>
          <a:ln w="76200">
            <a:solidFill>
              <a:srgbClr val="23BBC2"/>
            </a:solidFill>
          </a:ln>
          <a:effectLst>
            <a:outerShdw blurRad="1270000" dist="12700" dir="5400000" algn="bl" rotWithShape="0">
              <a:srgbClr val="23BBC2"/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Arial Black" panose="020B0A04020102020204" pitchFamily="34" charset="0"/>
              </a:rPr>
              <a:t>ADMIN (Gestion)</a:t>
            </a:r>
            <a:endParaRPr lang="fr-FR" sz="32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0D3FDE0-84B2-4580-B2FA-79D96ECA276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6404" t="8666" b="34227"/>
          <a:stretch/>
        </p:blipFill>
        <p:spPr>
          <a:xfrm>
            <a:off x="3278233" y="1703693"/>
            <a:ext cx="7554301" cy="2584727"/>
          </a:xfrm>
          <a:prstGeom prst="rect">
            <a:avLst/>
          </a:prstGeom>
        </p:spPr>
      </p:pic>
      <p:sp>
        <p:nvSpPr>
          <p:cNvPr id="22" name="Google Shape;349;p35">
            <a:extLst>
              <a:ext uri="{FF2B5EF4-FFF2-40B4-BE49-F238E27FC236}">
                <a16:creationId xmlns:a16="http://schemas.microsoft.com/office/drawing/2014/main" id="{347B4C5B-1948-4BA4-AF6C-543BF33CA4DD}"/>
              </a:ext>
            </a:extLst>
          </p:cNvPr>
          <p:cNvSpPr txBox="1">
            <a:spLocks/>
          </p:cNvSpPr>
          <p:nvPr/>
        </p:nvSpPr>
        <p:spPr>
          <a:xfrm rot="1867">
            <a:off x="11471875" y="6332575"/>
            <a:ext cx="836463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09</a:t>
            </a:r>
          </a:p>
        </p:txBody>
      </p:sp>
      <p:pic>
        <p:nvPicPr>
          <p:cNvPr id="25" name="Image 4">
            <a:extLst>
              <a:ext uri="{FF2B5EF4-FFF2-40B4-BE49-F238E27FC236}">
                <a16:creationId xmlns:a16="http://schemas.microsoft.com/office/drawing/2014/main" id="{AD9282E1-53DF-4655-8DB3-F787628CBD75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3867" t="6074" b="47137"/>
          <a:stretch/>
        </p:blipFill>
        <p:spPr>
          <a:xfrm>
            <a:off x="3163574" y="4493739"/>
            <a:ext cx="7783617" cy="211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9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765FC6E6-F818-204F-9C83-D4B41FD06DDB}"/>
              </a:ext>
            </a:extLst>
          </p:cNvPr>
          <p:cNvSpPr>
            <a:spLocks noChangeAspect="1"/>
          </p:cNvSpPr>
          <p:nvPr/>
        </p:nvSpPr>
        <p:spPr>
          <a:xfrm>
            <a:off x="-842559" y="428842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885C5E1-EA20-F948-94E2-D0509EDD803E}"/>
              </a:ext>
            </a:extLst>
          </p:cNvPr>
          <p:cNvSpPr>
            <a:spLocks noChangeAspect="1"/>
          </p:cNvSpPr>
          <p:nvPr/>
        </p:nvSpPr>
        <p:spPr>
          <a:xfrm>
            <a:off x="866458" y="556184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5" name="Graphic 44" descr="Users">
            <a:hlinkClick r:id="rId3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1322572" y="-1120"/>
            <a:ext cx="2601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bg1"/>
                </a:solidFill>
                <a:latin typeface="Montserrat" pitchFamily="2" charset="77"/>
              </a:rPr>
              <a:t>INTERFACES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9902A311-F44C-D641-A96E-FB81AF4E2E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540000">
            <a:off x="1350582" y="519780"/>
            <a:ext cx="2565887" cy="134841"/>
          </a:xfrm>
          <a:prstGeom prst="rect">
            <a:avLst/>
          </a:prstGeom>
        </p:spPr>
      </p:pic>
      <p:pic>
        <p:nvPicPr>
          <p:cNvPr id="397" name="Image 396">
            <a:extLst>
              <a:ext uri="{FF2B5EF4-FFF2-40B4-BE49-F238E27FC236}">
                <a16:creationId xmlns:a16="http://schemas.microsoft.com/office/drawing/2014/main" id="{E22F062D-3171-4D5A-8DBC-4DE3EDCD393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7992" y="4425008"/>
            <a:ext cx="622800" cy="622800"/>
          </a:xfrm>
          <a:prstGeom prst="rect">
            <a:avLst/>
          </a:prstGeom>
        </p:spPr>
      </p:pic>
      <p:pic>
        <p:nvPicPr>
          <p:cNvPr id="398" name="Image 397">
            <a:extLst>
              <a:ext uri="{FF2B5EF4-FFF2-40B4-BE49-F238E27FC236}">
                <a16:creationId xmlns:a16="http://schemas.microsoft.com/office/drawing/2014/main" id="{D0E0FF8F-FC41-46C7-811D-BF5008CB3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39723" y="4392022"/>
            <a:ext cx="622800" cy="6228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94F52E0-A0E6-483F-B2C8-46D32079E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405" y="5680242"/>
            <a:ext cx="622800" cy="622800"/>
          </a:xfrm>
          <a:prstGeom prst="rect">
            <a:avLst/>
          </a:prstGeom>
        </p:spPr>
      </p:pic>
      <p:sp>
        <p:nvSpPr>
          <p:cNvPr id="399" name="Oval 46">
            <a:extLst>
              <a:ext uri="{FF2B5EF4-FFF2-40B4-BE49-F238E27FC236}">
                <a16:creationId xmlns:a16="http://schemas.microsoft.com/office/drawing/2014/main" id="{2D29CF12-CEBB-4C8D-94D0-E7DC194FFBA5}"/>
              </a:ext>
            </a:extLst>
          </p:cNvPr>
          <p:cNvSpPr>
            <a:spLocks noChangeAspect="1"/>
          </p:cNvSpPr>
          <p:nvPr/>
        </p:nvSpPr>
        <p:spPr>
          <a:xfrm>
            <a:off x="-835063" y="494367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0" name="Image 399">
            <a:extLst>
              <a:ext uri="{FF2B5EF4-FFF2-40B4-BE49-F238E27FC236}">
                <a16:creationId xmlns:a16="http://schemas.microsoft.com/office/drawing/2014/main" id="{0FDBAB76-B449-46B4-B10C-61B0AE48492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77756" y="556849"/>
            <a:ext cx="631680" cy="631680"/>
          </a:xfrm>
          <a:prstGeom prst="rect">
            <a:avLst/>
          </a:prstGeom>
        </p:spPr>
      </p:pic>
      <p:pic>
        <p:nvPicPr>
          <p:cNvPr id="401" name="Image 400">
            <a:extLst>
              <a:ext uri="{FF2B5EF4-FFF2-40B4-BE49-F238E27FC236}">
                <a16:creationId xmlns:a16="http://schemas.microsoft.com/office/drawing/2014/main" id="{3B1157D0-7C2C-4B8D-885C-670E76226E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-789277" y="552119"/>
            <a:ext cx="631680" cy="631680"/>
          </a:xfrm>
          <a:prstGeom prst="rect">
            <a:avLst/>
          </a:prstGeom>
        </p:spPr>
      </p:pic>
      <p:sp>
        <p:nvSpPr>
          <p:cNvPr id="402" name="Oval 64">
            <a:extLst>
              <a:ext uri="{FF2B5EF4-FFF2-40B4-BE49-F238E27FC236}">
                <a16:creationId xmlns:a16="http://schemas.microsoft.com/office/drawing/2014/main" id="{7FCB9E9C-5D07-4615-B5D5-9CD29AEF8A72}"/>
              </a:ext>
            </a:extLst>
          </p:cNvPr>
          <p:cNvSpPr>
            <a:spLocks noChangeAspect="1"/>
          </p:cNvSpPr>
          <p:nvPr/>
        </p:nvSpPr>
        <p:spPr>
          <a:xfrm>
            <a:off x="-842559" y="174158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3" name="Graphic 31" descr="Lightbulb">
            <a:extLst>
              <a:ext uri="{FF2B5EF4-FFF2-40B4-BE49-F238E27FC236}">
                <a16:creationId xmlns:a16="http://schemas.microsoft.com/office/drawing/2014/main" id="{2EBE8E97-70A9-4D11-95AC-8FC6E87FFA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785436" y="1828889"/>
            <a:ext cx="703036" cy="703036"/>
          </a:xfrm>
          <a:prstGeom prst="rect">
            <a:avLst/>
          </a:prstGeom>
        </p:spPr>
      </p:pic>
      <p:pic>
        <p:nvPicPr>
          <p:cNvPr id="404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63A7EB-2ADE-489C-89D5-6405BF787C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4388" y="1828889"/>
            <a:ext cx="703036" cy="703036"/>
          </a:xfrm>
          <a:prstGeom prst="rect">
            <a:avLst/>
          </a:prstGeom>
        </p:spPr>
      </p:pic>
      <p:sp>
        <p:nvSpPr>
          <p:cNvPr id="405" name="Oval 37">
            <a:extLst>
              <a:ext uri="{FF2B5EF4-FFF2-40B4-BE49-F238E27FC236}">
                <a16:creationId xmlns:a16="http://schemas.microsoft.com/office/drawing/2014/main" id="{314B4912-AD58-419C-B12F-FE06EDC58161}"/>
              </a:ext>
            </a:extLst>
          </p:cNvPr>
          <p:cNvSpPr>
            <a:spLocks noChangeAspect="1"/>
          </p:cNvSpPr>
          <p:nvPr/>
        </p:nvSpPr>
        <p:spPr>
          <a:xfrm>
            <a:off x="-842559" y="301500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6" name="Image 405">
            <a:extLst>
              <a:ext uri="{FF2B5EF4-FFF2-40B4-BE49-F238E27FC236}">
                <a16:creationId xmlns:a16="http://schemas.microsoft.com/office/drawing/2014/main" id="{3A7A19E8-F181-4C43-91C3-FD82D2B2A3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35297" y="3150162"/>
            <a:ext cx="622800" cy="622800"/>
          </a:xfrm>
          <a:prstGeom prst="rect">
            <a:avLst/>
          </a:prstGeom>
        </p:spPr>
      </p:pic>
      <p:pic>
        <p:nvPicPr>
          <p:cNvPr id="407" name="Image 406">
            <a:extLst>
              <a:ext uri="{FF2B5EF4-FFF2-40B4-BE49-F238E27FC236}">
                <a16:creationId xmlns:a16="http://schemas.microsoft.com/office/drawing/2014/main" id="{574F37D8-010F-4EC5-9932-0843B2DDB514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80" y="3138575"/>
            <a:ext cx="622800" cy="622800"/>
          </a:xfrm>
          <a:prstGeom prst="rect">
            <a:avLst/>
          </a:prstGeom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8DAB17B-F466-4173-84C4-CD59AD107920}"/>
              </a:ext>
            </a:extLst>
          </p:cNvPr>
          <p:cNvSpPr/>
          <p:nvPr/>
        </p:nvSpPr>
        <p:spPr>
          <a:xfrm>
            <a:off x="4090263" y="713788"/>
            <a:ext cx="5740400" cy="627344"/>
          </a:xfrm>
          <a:prstGeom prst="roundRect">
            <a:avLst/>
          </a:prstGeom>
          <a:noFill/>
          <a:ln w="76200">
            <a:solidFill>
              <a:srgbClr val="23BBC2"/>
            </a:solidFill>
          </a:ln>
          <a:effectLst>
            <a:outerShdw blurRad="1270000" dist="12700" dir="5400000" algn="bl" rotWithShape="0">
              <a:srgbClr val="23BBC2"/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Arial Black" panose="020B0A04020102020204" pitchFamily="34" charset="0"/>
              </a:rPr>
              <a:t>ADMIN (Gestion)</a:t>
            </a:r>
            <a:endParaRPr lang="fr-FR" sz="3200" dirty="0"/>
          </a:p>
        </p:txBody>
      </p:sp>
      <p:sp>
        <p:nvSpPr>
          <p:cNvPr id="22" name="Google Shape;349;p35">
            <a:extLst>
              <a:ext uri="{FF2B5EF4-FFF2-40B4-BE49-F238E27FC236}">
                <a16:creationId xmlns:a16="http://schemas.microsoft.com/office/drawing/2014/main" id="{347B4C5B-1948-4BA4-AF6C-543BF33CA4DD}"/>
              </a:ext>
            </a:extLst>
          </p:cNvPr>
          <p:cNvSpPr txBox="1">
            <a:spLocks/>
          </p:cNvSpPr>
          <p:nvPr/>
        </p:nvSpPr>
        <p:spPr>
          <a:xfrm rot="1867">
            <a:off x="11471875" y="6332575"/>
            <a:ext cx="836463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10</a:t>
            </a:r>
          </a:p>
          <a:p>
            <a:pPr>
              <a:spcBef>
                <a:spcPts val="0"/>
              </a:spcBef>
            </a:pPr>
            <a:endParaRPr lang="fr" sz="3200" dirty="0">
              <a:solidFill>
                <a:srgbClr val="FFA766"/>
              </a:solidFill>
              <a:latin typeface="Cooper Black" panose="0208090404030B0204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61FA6E-98C1-4F39-A8CA-CE742147C36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6821" t="8939" r="10000" b="17761"/>
          <a:stretch/>
        </p:blipFill>
        <p:spPr>
          <a:xfrm>
            <a:off x="2499434" y="1755215"/>
            <a:ext cx="8922058" cy="447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95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765FC6E6-F818-204F-9C83-D4B41FD06DDB}"/>
              </a:ext>
            </a:extLst>
          </p:cNvPr>
          <p:cNvSpPr>
            <a:spLocks noChangeAspect="1"/>
          </p:cNvSpPr>
          <p:nvPr/>
        </p:nvSpPr>
        <p:spPr>
          <a:xfrm>
            <a:off x="-842559" y="428842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885C5E1-EA20-F948-94E2-D0509EDD803E}"/>
              </a:ext>
            </a:extLst>
          </p:cNvPr>
          <p:cNvSpPr>
            <a:spLocks noChangeAspect="1"/>
          </p:cNvSpPr>
          <p:nvPr/>
        </p:nvSpPr>
        <p:spPr>
          <a:xfrm>
            <a:off x="866458" y="556184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5" name="Graphic 44" descr="Users">
            <a:hlinkClick r:id="rId3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1322572" y="-1120"/>
            <a:ext cx="2601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bg1"/>
                </a:solidFill>
                <a:latin typeface="Montserrat" pitchFamily="2" charset="77"/>
              </a:rPr>
              <a:t>INTERFACES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9902A311-F44C-D641-A96E-FB81AF4E2E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540000">
            <a:off x="1350582" y="519780"/>
            <a:ext cx="2565887" cy="134841"/>
          </a:xfrm>
          <a:prstGeom prst="rect">
            <a:avLst/>
          </a:prstGeom>
        </p:spPr>
      </p:pic>
      <p:pic>
        <p:nvPicPr>
          <p:cNvPr id="397" name="Image 396">
            <a:extLst>
              <a:ext uri="{FF2B5EF4-FFF2-40B4-BE49-F238E27FC236}">
                <a16:creationId xmlns:a16="http://schemas.microsoft.com/office/drawing/2014/main" id="{E22F062D-3171-4D5A-8DBC-4DE3EDCD393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7992" y="4425008"/>
            <a:ext cx="622800" cy="622800"/>
          </a:xfrm>
          <a:prstGeom prst="rect">
            <a:avLst/>
          </a:prstGeom>
        </p:spPr>
      </p:pic>
      <p:pic>
        <p:nvPicPr>
          <p:cNvPr id="398" name="Image 397">
            <a:extLst>
              <a:ext uri="{FF2B5EF4-FFF2-40B4-BE49-F238E27FC236}">
                <a16:creationId xmlns:a16="http://schemas.microsoft.com/office/drawing/2014/main" id="{D0E0FF8F-FC41-46C7-811D-BF5008CB3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39723" y="4392022"/>
            <a:ext cx="622800" cy="6228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94F52E0-A0E6-483F-B2C8-46D32079E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405" y="5680242"/>
            <a:ext cx="622800" cy="622800"/>
          </a:xfrm>
          <a:prstGeom prst="rect">
            <a:avLst/>
          </a:prstGeom>
        </p:spPr>
      </p:pic>
      <p:sp>
        <p:nvSpPr>
          <p:cNvPr id="399" name="Oval 46">
            <a:extLst>
              <a:ext uri="{FF2B5EF4-FFF2-40B4-BE49-F238E27FC236}">
                <a16:creationId xmlns:a16="http://schemas.microsoft.com/office/drawing/2014/main" id="{2D29CF12-CEBB-4C8D-94D0-E7DC194FFBA5}"/>
              </a:ext>
            </a:extLst>
          </p:cNvPr>
          <p:cNvSpPr>
            <a:spLocks noChangeAspect="1"/>
          </p:cNvSpPr>
          <p:nvPr/>
        </p:nvSpPr>
        <p:spPr>
          <a:xfrm>
            <a:off x="-835063" y="494367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0" name="Image 399">
            <a:extLst>
              <a:ext uri="{FF2B5EF4-FFF2-40B4-BE49-F238E27FC236}">
                <a16:creationId xmlns:a16="http://schemas.microsoft.com/office/drawing/2014/main" id="{0FDBAB76-B449-46B4-B10C-61B0AE48492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77756" y="556849"/>
            <a:ext cx="631680" cy="631680"/>
          </a:xfrm>
          <a:prstGeom prst="rect">
            <a:avLst/>
          </a:prstGeom>
        </p:spPr>
      </p:pic>
      <p:pic>
        <p:nvPicPr>
          <p:cNvPr id="401" name="Image 400">
            <a:extLst>
              <a:ext uri="{FF2B5EF4-FFF2-40B4-BE49-F238E27FC236}">
                <a16:creationId xmlns:a16="http://schemas.microsoft.com/office/drawing/2014/main" id="{3B1157D0-7C2C-4B8D-885C-670E76226E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-789277" y="552119"/>
            <a:ext cx="631680" cy="631680"/>
          </a:xfrm>
          <a:prstGeom prst="rect">
            <a:avLst/>
          </a:prstGeom>
        </p:spPr>
      </p:pic>
      <p:sp>
        <p:nvSpPr>
          <p:cNvPr id="402" name="Oval 64">
            <a:extLst>
              <a:ext uri="{FF2B5EF4-FFF2-40B4-BE49-F238E27FC236}">
                <a16:creationId xmlns:a16="http://schemas.microsoft.com/office/drawing/2014/main" id="{7FCB9E9C-5D07-4615-B5D5-9CD29AEF8A72}"/>
              </a:ext>
            </a:extLst>
          </p:cNvPr>
          <p:cNvSpPr>
            <a:spLocks noChangeAspect="1"/>
          </p:cNvSpPr>
          <p:nvPr/>
        </p:nvSpPr>
        <p:spPr>
          <a:xfrm>
            <a:off x="-842559" y="174158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3" name="Graphic 31" descr="Lightbulb">
            <a:extLst>
              <a:ext uri="{FF2B5EF4-FFF2-40B4-BE49-F238E27FC236}">
                <a16:creationId xmlns:a16="http://schemas.microsoft.com/office/drawing/2014/main" id="{2EBE8E97-70A9-4D11-95AC-8FC6E87FFA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785436" y="1828889"/>
            <a:ext cx="703036" cy="703036"/>
          </a:xfrm>
          <a:prstGeom prst="rect">
            <a:avLst/>
          </a:prstGeom>
        </p:spPr>
      </p:pic>
      <p:pic>
        <p:nvPicPr>
          <p:cNvPr id="404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63A7EB-2ADE-489C-89D5-6405BF787C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4388" y="1828889"/>
            <a:ext cx="703036" cy="703036"/>
          </a:xfrm>
          <a:prstGeom prst="rect">
            <a:avLst/>
          </a:prstGeom>
        </p:spPr>
      </p:pic>
      <p:sp>
        <p:nvSpPr>
          <p:cNvPr id="405" name="Oval 37">
            <a:extLst>
              <a:ext uri="{FF2B5EF4-FFF2-40B4-BE49-F238E27FC236}">
                <a16:creationId xmlns:a16="http://schemas.microsoft.com/office/drawing/2014/main" id="{314B4912-AD58-419C-B12F-FE06EDC58161}"/>
              </a:ext>
            </a:extLst>
          </p:cNvPr>
          <p:cNvSpPr>
            <a:spLocks noChangeAspect="1"/>
          </p:cNvSpPr>
          <p:nvPr/>
        </p:nvSpPr>
        <p:spPr>
          <a:xfrm>
            <a:off x="-842559" y="301500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6" name="Image 405">
            <a:extLst>
              <a:ext uri="{FF2B5EF4-FFF2-40B4-BE49-F238E27FC236}">
                <a16:creationId xmlns:a16="http://schemas.microsoft.com/office/drawing/2014/main" id="{3A7A19E8-F181-4C43-91C3-FD82D2B2A3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35297" y="3150162"/>
            <a:ext cx="622800" cy="622800"/>
          </a:xfrm>
          <a:prstGeom prst="rect">
            <a:avLst/>
          </a:prstGeom>
        </p:spPr>
      </p:pic>
      <p:pic>
        <p:nvPicPr>
          <p:cNvPr id="407" name="Image 406">
            <a:extLst>
              <a:ext uri="{FF2B5EF4-FFF2-40B4-BE49-F238E27FC236}">
                <a16:creationId xmlns:a16="http://schemas.microsoft.com/office/drawing/2014/main" id="{574F37D8-010F-4EC5-9932-0843B2DDB514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80" y="3138575"/>
            <a:ext cx="622800" cy="622800"/>
          </a:xfrm>
          <a:prstGeom prst="rect">
            <a:avLst/>
          </a:prstGeom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8DAB17B-F466-4173-84C4-CD59AD107920}"/>
              </a:ext>
            </a:extLst>
          </p:cNvPr>
          <p:cNvSpPr/>
          <p:nvPr/>
        </p:nvSpPr>
        <p:spPr>
          <a:xfrm>
            <a:off x="4090263" y="713788"/>
            <a:ext cx="5740400" cy="627344"/>
          </a:xfrm>
          <a:prstGeom prst="roundRect">
            <a:avLst/>
          </a:prstGeom>
          <a:noFill/>
          <a:ln w="76200">
            <a:solidFill>
              <a:srgbClr val="23BBC2"/>
            </a:solidFill>
          </a:ln>
          <a:effectLst>
            <a:outerShdw blurRad="1270000" dist="12700" dir="5400000" algn="bl" rotWithShape="0">
              <a:srgbClr val="23BBC2"/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Arial Black" panose="020B0A04020102020204" pitchFamily="34" charset="0"/>
              </a:rPr>
              <a:t>ADMIN (Gestion)</a:t>
            </a:r>
            <a:endParaRPr lang="fr-FR" sz="3200" dirty="0"/>
          </a:p>
        </p:txBody>
      </p:sp>
      <p:sp>
        <p:nvSpPr>
          <p:cNvPr id="22" name="Google Shape;349;p35">
            <a:extLst>
              <a:ext uri="{FF2B5EF4-FFF2-40B4-BE49-F238E27FC236}">
                <a16:creationId xmlns:a16="http://schemas.microsoft.com/office/drawing/2014/main" id="{347B4C5B-1948-4BA4-AF6C-543BF33CA4DD}"/>
              </a:ext>
            </a:extLst>
          </p:cNvPr>
          <p:cNvSpPr txBox="1">
            <a:spLocks/>
          </p:cNvSpPr>
          <p:nvPr/>
        </p:nvSpPr>
        <p:spPr>
          <a:xfrm rot="1867">
            <a:off x="11471875" y="6332575"/>
            <a:ext cx="836463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11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6987D4F-AC64-4F12-9B5C-3D93801B468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6821" t="8939" r="826" b="41750"/>
          <a:stretch/>
        </p:blipFill>
        <p:spPr>
          <a:xfrm>
            <a:off x="3283844" y="1776112"/>
            <a:ext cx="7202486" cy="216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ED56466-DB79-4D6F-BFE4-FCA03EEB017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6616" t="7988" r="12536" b="44171"/>
          <a:stretch/>
        </p:blipFill>
        <p:spPr>
          <a:xfrm>
            <a:off x="3691691" y="4172347"/>
            <a:ext cx="638679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64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765FC6E6-F818-204F-9C83-D4B41FD06DDB}"/>
              </a:ext>
            </a:extLst>
          </p:cNvPr>
          <p:cNvSpPr>
            <a:spLocks noChangeAspect="1"/>
          </p:cNvSpPr>
          <p:nvPr/>
        </p:nvSpPr>
        <p:spPr>
          <a:xfrm>
            <a:off x="-842559" y="428842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885C5E1-EA20-F948-94E2-D0509EDD803E}"/>
              </a:ext>
            </a:extLst>
          </p:cNvPr>
          <p:cNvSpPr>
            <a:spLocks noChangeAspect="1"/>
          </p:cNvSpPr>
          <p:nvPr/>
        </p:nvSpPr>
        <p:spPr>
          <a:xfrm>
            <a:off x="866458" y="556184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5" name="Graphic 44" descr="Users">
            <a:hlinkClick r:id="rId3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1322572" y="-1120"/>
            <a:ext cx="2601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bg1"/>
                </a:solidFill>
                <a:latin typeface="Montserrat" pitchFamily="2" charset="77"/>
              </a:rPr>
              <a:t>INTERFACES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9902A311-F44C-D641-A96E-FB81AF4E2E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540000">
            <a:off x="1350582" y="519780"/>
            <a:ext cx="2565887" cy="134841"/>
          </a:xfrm>
          <a:prstGeom prst="rect">
            <a:avLst/>
          </a:prstGeom>
        </p:spPr>
      </p:pic>
      <p:pic>
        <p:nvPicPr>
          <p:cNvPr id="397" name="Image 396">
            <a:extLst>
              <a:ext uri="{FF2B5EF4-FFF2-40B4-BE49-F238E27FC236}">
                <a16:creationId xmlns:a16="http://schemas.microsoft.com/office/drawing/2014/main" id="{E22F062D-3171-4D5A-8DBC-4DE3EDCD393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7992" y="4425008"/>
            <a:ext cx="622800" cy="622800"/>
          </a:xfrm>
          <a:prstGeom prst="rect">
            <a:avLst/>
          </a:prstGeom>
        </p:spPr>
      </p:pic>
      <p:pic>
        <p:nvPicPr>
          <p:cNvPr id="398" name="Image 397">
            <a:extLst>
              <a:ext uri="{FF2B5EF4-FFF2-40B4-BE49-F238E27FC236}">
                <a16:creationId xmlns:a16="http://schemas.microsoft.com/office/drawing/2014/main" id="{D0E0FF8F-FC41-46C7-811D-BF5008CB3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39723" y="4392022"/>
            <a:ext cx="622800" cy="6228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94F52E0-A0E6-483F-B2C8-46D32079E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405" y="5680242"/>
            <a:ext cx="622800" cy="622800"/>
          </a:xfrm>
          <a:prstGeom prst="rect">
            <a:avLst/>
          </a:prstGeom>
        </p:spPr>
      </p:pic>
      <p:sp>
        <p:nvSpPr>
          <p:cNvPr id="399" name="Oval 46">
            <a:extLst>
              <a:ext uri="{FF2B5EF4-FFF2-40B4-BE49-F238E27FC236}">
                <a16:creationId xmlns:a16="http://schemas.microsoft.com/office/drawing/2014/main" id="{2D29CF12-CEBB-4C8D-94D0-E7DC194FFBA5}"/>
              </a:ext>
            </a:extLst>
          </p:cNvPr>
          <p:cNvSpPr>
            <a:spLocks noChangeAspect="1"/>
          </p:cNvSpPr>
          <p:nvPr/>
        </p:nvSpPr>
        <p:spPr>
          <a:xfrm>
            <a:off x="-835063" y="494367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0" name="Image 399">
            <a:extLst>
              <a:ext uri="{FF2B5EF4-FFF2-40B4-BE49-F238E27FC236}">
                <a16:creationId xmlns:a16="http://schemas.microsoft.com/office/drawing/2014/main" id="{0FDBAB76-B449-46B4-B10C-61B0AE48492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77756" y="556849"/>
            <a:ext cx="631680" cy="631680"/>
          </a:xfrm>
          <a:prstGeom prst="rect">
            <a:avLst/>
          </a:prstGeom>
        </p:spPr>
      </p:pic>
      <p:pic>
        <p:nvPicPr>
          <p:cNvPr id="401" name="Image 400">
            <a:extLst>
              <a:ext uri="{FF2B5EF4-FFF2-40B4-BE49-F238E27FC236}">
                <a16:creationId xmlns:a16="http://schemas.microsoft.com/office/drawing/2014/main" id="{3B1157D0-7C2C-4B8D-885C-670E76226E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-789277" y="552119"/>
            <a:ext cx="631680" cy="631680"/>
          </a:xfrm>
          <a:prstGeom prst="rect">
            <a:avLst/>
          </a:prstGeom>
        </p:spPr>
      </p:pic>
      <p:sp>
        <p:nvSpPr>
          <p:cNvPr id="402" name="Oval 64">
            <a:extLst>
              <a:ext uri="{FF2B5EF4-FFF2-40B4-BE49-F238E27FC236}">
                <a16:creationId xmlns:a16="http://schemas.microsoft.com/office/drawing/2014/main" id="{7FCB9E9C-5D07-4615-B5D5-9CD29AEF8A72}"/>
              </a:ext>
            </a:extLst>
          </p:cNvPr>
          <p:cNvSpPr>
            <a:spLocks noChangeAspect="1"/>
          </p:cNvSpPr>
          <p:nvPr/>
        </p:nvSpPr>
        <p:spPr>
          <a:xfrm>
            <a:off x="-842559" y="174158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3" name="Graphic 31" descr="Lightbulb">
            <a:extLst>
              <a:ext uri="{FF2B5EF4-FFF2-40B4-BE49-F238E27FC236}">
                <a16:creationId xmlns:a16="http://schemas.microsoft.com/office/drawing/2014/main" id="{2EBE8E97-70A9-4D11-95AC-8FC6E87FFA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785436" y="1828889"/>
            <a:ext cx="703036" cy="703036"/>
          </a:xfrm>
          <a:prstGeom prst="rect">
            <a:avLst/>
          </a:prstGeom>
        </p:spPr>
      </p:pic>
      <p:pic>
        <p:nvPicPr>
          <p:cNvPr id="404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63A7EB-2ADE-489C-89D5-6405BF787C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4388" y="1828889"/>
            <a:ext cx="703036" cy="703036"/>
          </a:xfrm>
          <a:prstGeom prst="rect">
            <a:avLst/>
          </a:prstGeom>
        </p:spPr>
      </p:pic>
      <p:sp>
        <p:nvSpPr>
          <p:cNvPr id="405" name="Oval 37">
            <a:extLst>
              <a:ext uri="{FF2B5EF4-FFF2-40B4-BE49-F238E27FC236}">
                <a16:creationId xmlns:a16="http://schemas.microsoft.com/office/drawing/2014/main" id="{314B4912-AD58-419C-B12F-FE06EDC58161}"/>
              </a:ext>
            </a:extLst>
          </p:cNvPr>
          <p:cNvSpPr>
            <a:spLocks noChangeAspect="1"/>
          </p:cNvSpPr>
          <p:nvPr/>
        </p:nvSpPr>
        <p:spPr>
          <a:xfrm>
            <a:off x="-842559" y="301500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6" name="Image 405">
            <a:extLst>
              <a:ext uri="{FF2B5EF4-FFF2-40B4-BE49-F238E27FC236}">
                <a16:creationId xmlns:a16="http://schemas.microsoft.com/office/drawing/2014/main" id="{3A7A19E8-F181-4C43-91C3-FD82D2B2A3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35297" y="3150162"/>
            <a:ext cx="622800" cy="622800"/>
          </a:xfrm>
          <a:prstGeom prst="rect">
            <a:avLst/>
          </a:prstGeom>
        </p:spPr>
      </p:pic>
      <p:pic>
        <p:nvPicPr>
          <p:cNvPr id="407" name="Image 406">
            <a:extLst>
              <a:ext uri="{FF2B5EF4-FFF2-40B4-BE49-F238E27FC236}">
                <a16:creationId xmlns:a16="http://schemas.microsoft.com/office/drawing/2014/main" id="{574F37D8-010F-4EC5-9932-0843B2DDB514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80" y="3138575"/>
            <a:ext cx="622800" cy="622800"/>
          </a:xfrm>
          <a:prstGeom prst="rect">
            <a:avLst/>
          </a:prstGeom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8DAB17B-F466-4173-84C4-CD59AD107920}"/>
              </a:ext>
            </a:extLst>
          </p:cNvPr>
          <p:cNvSpPr/>
          <p:nvPr/>
        </p:nvSpPr>
        <p:spPr>
          <a:xfrm>
            <a:off x="4090263" y="713788"/>
            <a:ext cx="5740400" cy="627344"/>
          </a:xfrm>
          <a:prstGeom prst="roundRect">
            <a:avLst/>
          </a:prstGeom>
          <a:noFill/>
          <a:ln w="76200">
            <a:solidFill>
              <a:srgbClr val="23BBC2"/>
            </a:solidFill>
          </a:ln>
          <a:effectLst>
            <a:outerShdw blurRad="1270000" dist="12700" dir="5400000" algn="bl" rotWithShape="0">
              <a:srgbClr val="23BBC2"/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Arial Black" panose="020B0A04020102020204" pitchFamily="34" charset="0"/>
              </a:rPr>
              <a:t>ADMIN (Ajouter)</a:t>
            </a:r>
            <a:endParaRPr lang="fr-FR" sz="32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241442E-6824-438A-9E24-C09A81667D8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1812" t="6085" b="17016"/>
          <a:stretch/>
        </p:blipFill>
        <p:spPr>
          <a:xfrm>
            <a:off x="2523954" y="1773851"/>
            <a:ext cx="8801588" cy="4138298"/>
          </a:xfrm>
          <a:prstGeom prst="rect">
            <a:avLst/>
          </a:prstGeom>
        </p:spPr>
      </p:pic>
      <p:sp>
        <p:nvSpPr>
          <p:cNvPr id="22" name="Google Shape;349;p35">
            <a:extLst>
              <a:ext uri="{FF2B5EF4-FFF2-40B4-BE49-F238E27FC236}">
                <a16:creationId xmlns:a16="http://schemas.microsoft.com/office/drawing/2014/main" id="{99569A20-E9B3-43EF-9727-91838E8A5E96}"/>
              </a:ext>
            </a:extLst>
          </p:cNvPr>
          <p:cNvSpPr txBox="1">
            <a:spLocks/>
          </p:cNvSpPr>
          <p:nvPr/>
        </p:nvSpPr>
        <p:spPr>
          <a:xfrm rot="1867">
            <a:off x="11471875" y="6332575"/>
            <a:ext cx="836463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868791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765FC6E6-F818-204F-9C83-D4B41FD06DDB}"/>
              </a:ext>
            </a:extLst>
          </p:cNvPr>
          <p:cNvSpPr>
            <a:spLocks noChangeAspect="1"/>
          </p:cNvSpPr>
          <p:nvPr/>
        </p:nvSpPr>
        <p:spPr>
          <a:xfrm>
            <a:off x="-842559" y="428842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885C5E1-EA20-F948-94E2-D0509EDD803E}"/>
              </a:ext>
            </a:extLst>
          </p:cNvPr>
          <p:cNvSpPr>
            <a:spLocks noChangeAspect="1"/>
          </p:cNvSpPr>
          <p:nvPr/>
        </p:nvSpPr>
        <p:spPr>
          <a:xfrm>
            <a:off x="866458" y="556184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5" name="Graphic 44" descr="Users">
            <a:hlinkClick r:id="rId3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1322572" y="-1120"/>
            <a:ext cx="2601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bg1"/>
                </a:solidFill>
                <a:latin typeface="Montserrat" pitchFamily="2" charset="77"/>
              </a:rPr>
              <a:t>INTERFACES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9902A311-F44C-D641-A96E-FB81AF4E2E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540000">
            <a:off x="1350582" y="519780"/>
            <a:ext cx="2565887" cy="134841"/>
          </a:xfrm>
          <a:prstGeom prst="rect">
            <a:avLst/>
          </a:prstGeom>
        </p:spPr>
      </p:pic>
      <p:pic>
        <p:nvPicPr>
          <p:cNvPr id="397" name="Image 396">
            <a:extLst>
              <a:ext uri="{FF2B5EF4-FFF2-40B4-BE49-F238E27FC236}">
                <a16:creationId xmlns:a16="http://schemas.microsoft.com/office/drawing/2014/main" id="{E22F062D-3171-4D5A-8DBC-4DE3EDCD393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7992" y="4425008"/>
            <a:ext cx="622800" cy="622800"/>
          </a:xfrm>
          <a:prstGeom prst="rect">
            <a:avLst/>
          </a:prstGeom>
        </p:spPr>
      </p:pic>
      <p:pic>
        <p:nvPicPr>
          <p:cNvPr id="398" name="Image 397">
            <a:extLst>
              <a:ext uri="{FF2B5EF4-FFF2-40B4-BE49-F238E27FC236}">
                <a16:creationId xmlns:a16="http://schemas.microsoft.com/office/drawing/2014/main" id="{D0E0FF8F-FC41-46C7-811D-BF5008CB3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39723" y="4392022"/>
            <a:ext cx="622800" cy="6228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94F52E0-A0E6-483F-B2C8-46D32079E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405" y="5680242"/>
            <a:ext cx="622800" cy="622800"/>
          </a:xfrm>
          <a:prstGeom prst="rect">
            <a:avLst/>
          </a:prstGeom>
        </p:spPr>
      </p:pic>
      <p:sp>
        <p:nvSpPr>
          <p:cNvPr id="399" name="Oval 46">
            <a:extLst>
              <a:ext uri="{FF2B5EF4-FFF2-40B4-BE49-F238E27FC236}">
                <a16:creationId xmlns:a16="http://schemas.microsoft.com/office/drawing/2014/main" id="{2D29CF12-CEBB-4C8D-94D0-E7DC194FFBA5}"/>
              </a:ext>
            </a:extLst>
          </p:cNvPr>
          <p:cNvSpPr>
            <a:spLocks noChangeAspect="1"/>
          </p:cNvSpPr>
          <p:nvPr/>
        </p:nvSpPr>
        <p:spPr>
          <a:xfrm>
            <a:off x="-835063" y="494367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0" name="Image 399">
            <a:extLst>
              <a:ext uri="{FF2B5EF4-FFF2-40B4-BE49-F238E27FC236}">
                <a16:creationId xmlns:a16="http://schemas.microsoft.com/office/drawing/2014/main" id="{0FDBAB76-B449-46B4-B10C-61B0AE48492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77756" y="556849"/>
            <a:ext cx="631680" cy="631680"/>
          </a:xfrm>
          <a:prstGeom prst="rect">
            <a:avLst/>
          </a:prstGeom>
        </p:spPr>
      </p:pic>
      <p:pic>
        <p:nvPicPr>
          <p:cNvPr id="401" name="Image 400">
            <a:extLst>
              <a:ext uri="{FF2B5EF4-FFF2-40B4-BE49-F238E27FC236}">
                <a16:creationId xmlns:a16="http://schemas.microsoft.com/office/drawing/2014/main" id="{3B1157D0-7C2C-4B8D-885C-670E76226E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-789277" y="552119"/>
            <a:ext cx="631680" cy="631680"/>
          </a:xfrm>
          <a:prstGeom prst="rect">
            <a:avLst/>
          </a:prstGeom>
        </p:spPr>
      </p:pic>
      <p:sp>
        <p:nvSpPr>
          <p:cNvPr id="402" name="Oval 64">
            <a:extLst>
              <a:ext uri="{FF2B5EF4-FFF2-40B4-BE49-F238E27FC236}">
                <a16:creationId xmlns:a16="http://schemas.microsoft.com/office/drawing/2014/main" id="{7FCB9E9C-5D07-4615-B5D5-9CD29AEF8A72}"/>
              </a:ext>
            </a:extLst>
          </p:cNvPr>
          <p:cNvSpPr>
            <a:spLocks noChangeAspect="1"/>
          </p:cNvSpPr>
          <p:nvPr/>
        </p:nvSpPr>
        <p:spPr>
          <a:xfrm>
            <a:off x="-842559" y="174158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3" name="Graphic 31" descr="Lightbulb">
            <a:extLst>
              <a:ext uri="{FF2B5EF4-FFF2-40B4-BE49-F238E27FC236}">
                <a16:creationId xmlns:a16="http://schemas.microsoft.com/office/drawing/2014/main" id="{2EBE8E97-70A9-4D11-95AC-8FC6E87FFA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785436" y="1828889"/>
            <a:ext cx="703036" cy="703036"/>
          </a:xfrm>
          <a:prstGeom prst="rect">
            <a:avLst/>
          </a:prstGeom>
        </p:spPr>
      </p:pic>
      <p:pic>
        <p:nvPicPr>
          <p:cNvPr id="404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63A7EB-2ADE-489C-89D5-6405BF787C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4388" y="1828889"/>
            <a:ext cx="703036" cy="703036"/>
          </a:xfrm>
          <a:prstGeom prst="rect">
            <a:avLst/>
          </a:prstGeom>
        </p:spPr>
      </p:pic>
      <p:sp>
        <p:nvSpPr>
          <p:cNvPr id="405" name="Oval 37">
            <a:extLst>
              <a:ext uri="{FF2B5EF4-FFF2-40B4-BE49-F238E27FC236}">
                <a16:creationId xmlns:a16="http://schemas.microsoft.com/office/drawing/2014/main" id="{314B4912-AD58-419C-B12F-FE06EDC58161}"/>
              </a:ext>
            </a:extLst>
          </p:cNvPr>
          <p:cNvSpPr>
            <a:spLocks noChangeAspect="1"/>
          </p:cNvSpPr>
          <p:nvPr/>
        </p:nvSpPr>
        <p:spPr>
          <a:xfrm>
            <a:off x="-842559" y="301500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6" name="Image 405">
            <a:extLst>
              <a:ext uri="{FF2B5EF4-FFF2-40B4-BE49-F238E27FC236}">
                <a16:creationId xmlns:a16="http://schemas.microsoft.com/office/drawing/2014/main" id="{3A7A19E8-F181-4C43-91C3-FD82D2B2A3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35297" y="3150162"/>
            <a:ext cx="622800" cy="622800"/>
          </a:xfrm>
          <a:prstGeom prst="rect">
            <a:avLst/>
          </a:prstGeom>
        </p:spPr>
      </p:pic>
      <p:pic>
        <p:nvPicPr>
          <p:cNvPr id="407" name="Image 406">
            <a:extLst>
              <a:ext uri="{FF2B5EF4-FFF2-40B4-BE49-F238E27FC236}">
                <a16:creationId xmlns:a16="http://schemas.microsoft.com/office/drawing/2014/main" id="{574F37D8-010F-4EC5-9932-0843B2DDB514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80" y="3138575"/>
            <a:ext cx="622800" cy="622800"/>
          </a:xfrm>
          <a:prstGeom prst="rect">
            <a:avLst/>
          </a:prstGeom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8DAB17B-F466-4173-84C4-CD59AD107920}"/>
              </a:ext>
            </a:extLst>
          </p:cNvPr>
          <p:cNvSpPr/>
          <p:nvPr/>
        </p:nvSpPr>
        <p:spPr>
          <a:xfrm>
            <a:off x="4090262" y="713788"/>
            <a:ext cx="5942737" cy="627344"/>
          </a:xfrm>
          <a:prstGeom prst="roundRect">
            <a:avLst/>
          </a:prstGeom>
          <a:noFill/>
          <a:ln w="76200">
            <a:solidFill>
              <a:srgbClr val="23BBC2"/>
            </a:solidFill>
          </a:ln>
          <a:effectLst>
            <a:outerShdw blurRad="1270000" dist="12700" dir="5400000" algn="bl" rotWithShape="0">
              <a:srgbClr val="23BBC2"/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Arial Black" panose="020B0A04020102020204" pitchFamily="34" charset="0"/>
              </a:rPr>
              <a:t>ADMIN (Ajouter)</a:t>
            </a:r>
            <a:endParaRPr lang="fr-FR" sz="3200" dirty="0"/>
          </a:p>
        </p:txBody>
      </p:sp>
      <p:sp>
        <p:nvSpPr>
          <p:cNvPr id="22" name="Google Shape;349;p35">
            <a:extLst>
              <a:ext uri="{FF2B5EF4-FFF2-40B4-BE49-F238E27FC236}">
                <a16:creationId xmlns:a16="http://schemas.microsoft.com/office/drawing/2014/main" id="{B1ABFBB8-5947-40F9-85D6-B0A5099933D9}"/>
              </a:ext>
            </a:extLst>
          </p:cNvPr>
          <p:cNvSpPr txBox="1">
            <a:spLocks/>
          </p:cNvSpPr>
          <p:nvPr/>
        </p:nvSpPr>
        <p:spPr>
          <a:xfrm rot="1867">
            <a:off x="11471875" y="6332575"/>
            <a:ext cx="836463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13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D1F16C8-7041-408C-A445-90E0989B4BF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2754" t="5411" b="705"/>
          <a:stretch/>
        </p:blipFill>
        <p:spPr>
          <a:xfrm>
            <a:off x="2687499" y="1659860"/>
            <a:ext cx="8748262" cy="448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0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765FC6E6-F818-204F-9C83-D4B41FD06DDB}"/>
              </a:ext>
            </a:extLst>
          </p:cNvPr>
          <p:cNvSpPr>
            <a:spLocks noChangeAspect="1"/>
          </p:cNvSpPr>
          <p:nvPr/>
        </p:nvSpPr>
        <p:spPr>
          <a:xfrm>
            <a:off x="-842559" y="428842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885C5E1-EA20-F948-94E2-D0509EDD803E}"/>
              </a:ext>
            </a:extLst>
          </p:cNvPr>
          <p:cNvSpPr>
            <a:spLocks noChangeAspect="1"/>
          </p:cNvSpPr>
          <p:nvPr/>
        </p:nvSpPr>
        <p:spPr>
          <a:xfrm>
            <a:off x="866458" y="556184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5" name="Graphic 44" descr="Users">
            <a:hlinkClick r:id="rId3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1322572" y="-1120"/>
            <a:ext cx="2601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bg1"/>
                </a:solidFill>
                <a:latin typeface="Montserrat" pitchFamily="2" charset="77"/>
              </a:rPr>
              <a:t>INTERFACES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9902A311-F44C-D641-A96E-FB81AF4E2E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540000">
            <a:off x="1350582" y="519780"/>
            <a:ext cx="2565887" cy="134841"/>
          </a:xfrm>
          <a:prstGeom prst="rect">
            <a:avLst/>
          </a:prstGeom>
        </p:spPr>
      </p:pic>
      <p:pic>
        <p:nvPicPr>
          <p:cNvPr id="397" name="Image 396">
            <a:extLst>
              <a:ext uri="{FF2B5EF4-FFF2-40B4-BE49-F238E27FC236}">
                <a16:creationId xmlns:a16="http://schemas.microsoft.com/office/drawing/2014/main" id="{E22F062D-3171-4D5A-8DBC-4DE3EDCD393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7992" y="4425008"/>
            <a:ext cx="622800" cy="622800"/>
          </a:xfrm>
          <a:prstGeom prst="rect">
            <a:avLst/>
          </a:prstGeom>
        </p:spPr>
      </p:pic>
      <p:pic>
        <p:nvPicPr>
          <p:cNvPr id="398" name="Image 397">
            <a:extLst>
              <a:ext uri="{FF2B5EF4-FFF2-40B4-BE49-F238E27FC236}">
                <a16:creationId xmlns:a16="http://schemas.microsoft.com/office/drawing/2014/main" id="{D0E0FF8F-FC41-46C7-811D-BF5008CB3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39723" y="4392022"/>
            <a:ext cx="622800" cy="6228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94F52E0-A0E6-483F-B2C8-46D32079E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405" y="5680242"/>
            <a:ext cx="622800" cy="622800"/>
          </a:xfrm>
          <a:prstGeom prst="rect">
            <a:avLst/>
          </a:prstGeom>
        </p:spPr>
      </p:pic>
      <p:sp>
        <p:nvSpPr>
          <p:cNvPr id="399" name="Oval 46">
            <a:extLst>
              <a:ext uri="{FF2B5EF4-FFF2-40B4-BE49-F238E27FC236}">
                <a16:creationId xmlns:a16="http://schemas.microsoft.com/office/drawing/2014/main" id="{2D29CF12-CEBB-4C8D-94D0-E7DC194FFBA5}"/>
              </a:ext>
            </a:extLst>
          </p:cNvPr>
          <p:cNvSpPr>
            <a:spLocks noChangeAspect="1"/>
          </p:cNvSpPr>
          <p:nvPr/>
        </p:nvSpPr>
        <p:spPr>
          <a:xfrm>
            <a:off x="-835063" y="494367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0" name="Image 399">
            <a:extLst>
              <a:ext uri="{FF2B5EF4-FFF2-40B4-BE49-F238E27FC236}">
                <a16:creationId xmlns:a16="http://schemas.microsoft.com/office/drawing/2014/main" id="{0FDBAB76-B449-46B4-B10C-61B0AE48492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77756" y="556849"/>
            <a:ext cx="631680" cy="631680"/>
          </a:xfrm>
          <a:prstGeom prst="rect">
            <a:avLst/>
          </a:prstGeom>
        </p:spPr>
      </p:pic>
      <p:pic>
        <p:nvPicPr>
          <p:cNvPr id="401" name="Image 400">
            <a:extLst>
              <a:ext uri="{FF2B5EF4-FFF2-40B4-BE49-F238E27FC236}">
                <a16:creationId xmlns:a16="http://schemas.microsoft.com/office/drawing/2014/main" id="{3B1157D0-7C2C-4B8D-885C-670E76226E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-789277" y="552119"/>
            <a:ext cx="631680" cy="631680"/>
          </a:xfrm>
          <a:prstGeom prst="rect">
            <a:avLst/>
          </a:prstGeom>
        </p:spPr>
      </p:pic>
      <p:sp>
        <p:nvSpPr>
          <p:cNvPr id="402" name="Oval 64">
            <a:extLst>
              <a:ext uri="{FF2B5EF4-FFF2-40B4-BE49-F238E27FC236}">
                <a16:creationId xmlns:a16="http://schemas.microsoft.com/office/drawing/2014/main" id="{7FCB9E9C-5D07-4615-B5D5-9CD29AEF8A72}"/>
              </a:ext>
            </a:extLst>
          </p:cNvPr>
          <p:cNvSpPr>
            <a:spLocks noChangeAspect="1"/>
          </p:cNvSpPr>
          <p:nvPr/>
        </p:nvSpPr>
        <p:spPr>
          <a:xfrm>
            <a:off x="-842559" y="174158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3" name="Graphic 31" descr="Lightbulb">
            <a:extLst>
              <a:ext uri="{FF2B5EF4-FFF2-40B4-BE49-F238E27FC236}">
                <a16:creationId xmlns:a16="http://schemas.microsoft.com/office/drawing/2014/main" id="{2EBE8E97-70A9-4D11-95AC-8FC6E87FFA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785436" y="1828889"/>
            <a:ext cx="703036" cy="703036"/>
          </a:xfrm>
          <a:prstGeom prst="rect">
            <a:avLst/>
          </a:prstGeom>
        </p:spPr>
      </p:pic>
      <p:pic>
        <p:nvPicPr>
          <p:cNvPr id="404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63A7EB-2ADE-489C-89D5-6405BF787C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4388" y="1828889"/>
            <a:ext cx="703036" cy="703036"/>
          </a:xfrm>
          <a:prstGeom prst="rect">
            <a:avLst/>
          </a:prstGeom>
        </p:spPr>
      </p:pic>
      <p:sp>
        <p:nvSpPr>
          <p:cNvPr id="405" name="Oval 37">
            <a:extLst>
              <a:ext uri="{FF2B5EF4-FFF2-40B4-BE49-F238E27FC236}">
                <a16:creationId xmlns:a16="http://schemas.microsoft.com/office/drawing/2014/main" id="{314B4912-AD58-419C-B12F-FE06EDC58161}"/>
              </a:ext>
            </a:extLst>
          </p:cNvPr>
          <p:cNvSpPr>
            <a:spLocks noChangeAspect="1"/>
          </p:cNvSpPr>
          <p:nvPr/>
        </p:nvSpPr>
        <p:spPr>
          <a:xfrm>
            <a:off x="-842559" y="301500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6" name="Image 405">
            <a:extLst>
              <a:ext uri="{FF2B5EF4-FFF2-40B4-BE49-F238E27FC236}">
                <a16:creationId xmlns:a16="http://schemas.microsoft.com/office/drawing/2014/main" id="{3A7A19E8-F181-4C43-91C3-FD82D2B2A3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35297" y="3150162"/>
            <a:ext cx="622800" cy="622800"/>
          </a:xfrm>
          <a:prstGeom prst="rect">
            <a:avLst/>
          </a:prstGeom>
        </p:spPr>
      </p:pic>
      <p:pic>
        <p:nvPicPr>
          <p:cNvPr id="407" name="Image 406">
            <a:extLst>
              <a:ext uri="{FF2B5EF4-FFF2-40B4-BE49-F238E27FC236}">
                <a16:creationId xmlns:a16="http://schemas.microsoft.com/office/drawing/2014/main" id="{574F37D8-010F-4EC5-9932-0843B2DDB514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80" y="3138575"/>
            <a:ext cx="622800" cy="622800"/>
          </a:xfrm>
          <a:prstGeom prst="rect">
            <a:avLst/>
          </a:prstGeom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8DAB17B-F466-4173-84C4-CD59AD107920}"/>
              </a:ext>
            </a:extLst>
          </p:cNvPr>
          <p:cNvSpPr/>
          <p:nvPr/>
        </p:nvSpPr>
        <p:spPr>
          <a:xfrm>
            <a:off x="3531462" y="804339"/>
            <a:ext cx="6971438" cy="627344"/>
          </a:xfrm>
          <a:prstGeom prst="roundRect">
            <a:avLst/>
          </a:prstGeom>
          <a:noFill/>
          <a:ln w="76200">
            <a:solidFill>
              <a:srgbClr val="23BBC2"/>
            </a:solidFill>
          </a:ln>
          <a:effectLst>
            <a:outerShdw blurRad="1270000" dist="12700" dir="5400000" algn="bl" rotWithShape="0">
              <a:srgbClr val="23BBC2"/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Arial Black" panose="020B0A04020102020204" pitchFamily="34" charset="0"/>
              </a:rPr>
              <a:t>ADMIN (Ajouter)</a:t>
            </a:r>
            <a:endParaRPr lang="fr-FR" sz="3200" dirty="0"/>
          </a:p>
        </p:txBody>
      </p:sp>
      <p:sp>
        <p:nvSpPr>
          <p:cNvPr id="22" name="Google Shape;349;p35">
            <a:extLst>
              <a:ext uri="{FF2B5EF4-FFF2-40B4-BE49-F238E27FC236}">
                <a16:creationId xmlns:a16="http://schemas.microsoft.com/office/drawing/2014/main" id="{B1ABFBB8-5947-40F9-85D6-B0A5099933D9}"/>
              </a:ext>
            </a:extLst>
          </p:cNvPr>
          <p:cNvSpPr txBox="1">
            <a:spLocks/>
          </p:cNvSpPr>
          <p:nvPr/>
        </p:nvSpPr>
        <p:spPr>
          <a:xfrm rot="1867">
            <a:off x="11471875" y="6332575"/>
            <a:ext cx="836463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66E6A-0DAE-4FEB-9E8E-F553DD2AA75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7607" t="17292" r="38432" b="39675"/>
          <a:stretch/>
        </p:blipFill>
        <p:spPr>
          <a:xfrm>
            <a:off x="6893527" y="1743451"/>
            <a:ext cx="4725818" cy="2118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D1D507-F3EC-4599-B3F8-494EC1A5AA58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7829" t="18448" r="46314" b="50000"/>
          <a:stretch/>
        </p:blipFill>
        <p:spPr>
          <a:xfrm>
            <a:off x="2017320" y="1744060"/>
            <a:ext cx="4802982" cy="211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0A21D-846C-4E8D-9AB3-6C0497FE8D81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7967" t="18581" r="281" b="28861"/>
          <a:stretch/>
        </p:blipFill>
        <p:spPr>
          <a:xfrm>
            <a:off x="3006950" y="3951950"/>
            <a:ext cx="7773155" cy="250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42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765FC6E6-F818-204F-9C83-D4B41FD06DDB}"/>
              </a:ext>
            </a:extLst>
          </p:cNvPr>
          <p:cNvSpPr>
            <a:spLocks noChangeAspect="1"/>
          </p:cNvSpPr>
          <p:nvPr/>
        </p:nvSpPr>
        <p:spPr>
          <a:xfrm>
            <a:off x="-842559" y="428842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885C5E1-EA20-F948-94E2-D0509EDD803E}"/>
              </a:ext>
            </a:extLst>
          </p:cNvPr>
          <p:cNvSpPr>
            <a:spLocks noChangeAspect="1"/>
          </p:cNvSpPr>
          <p:nvPr/>
        </p:nvSpPr>
        <p:spPr>
          <a:xfrm>
            <a:off x="866458" y="556184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5" name="Graphic 44" descr="Users">
            <a:hlinkClick r:id="rId3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1322572" y="-1120"/>
            <a:ext cx="2601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bg1"/>
                </a:solidFill>
                <a:latin typeface="Montserrat" pitchFamily="2" charset="77"/>
              </a:rPr>
              <a:t>INTERFACES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9902A311-F44C-D641-A96E-FB81AF4E2E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540000">
            <a:off x="1350582" y="519780"/>
            <a:ext cx="2565887" cy="134841"/>
          </a:xfrm>
          <a:prstGeom prst="rect">
            <a:avLst/>
          </a:prstGeom>
        </p:spPr>
      </p:pic>
      <p:pic>
        <p:nvPicPr>
          <p:cNvPr id="397" name="Image 396">
            <a:extLst>
              <a:ext uri="{FF2B5EF4-FFF2-40B4-BE49-F238E27FC236}">
                <a16:creationId xmlns:a16="http://schemas.microsoft.com/office/drawing/2014/main" id="{E22F062D-3171-4D5A-8DBC-4DE3EDCD393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7992" y="4425008"/>
            <a:ext cx="622800" cy="622800"/>
          </a:xfrm>
          <a:prstGeom prst="rect">
            <a:avLst/>
          </a:prstGeom>
        </p:spPr>
      </p:pic>
      <p:pic>
        <p:nvPicPr>
          <p:cNvPr id="398" name="Image 397">
            <a:extLst>
              <a:ext uri="{FF2B5EF4-FFF2-40B4-BE49-F238E27FC236}">
                <a16:creationId xmlns:a16="http://schemas.microsoft.com/office/drawing/2014/main" id="{D0E0FF8F-FC41-46C7-811D-BF5008CB3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39723" y="4392022"/>
            <a:ext cx="622800" cy="6228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94F52E0-A0E6-483F-B2C8-46D32079E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405" y="5680242"/>
            <a:ext cx="622800" cy="622800"/>
          </a:xfrm>
          <a:prstGeom prst="rect">
            <a:avLst/>
          </a:prstGeom>
        </p:spPr>
      </p:pic>
      <p:sp>
        <p:nvSpPr>
          <p:cNvPr id="399" name="Oval 46">
            <a:extLst>
              <a:ext uri="{FF2B5EF4-FFF2-40B4-BE49-F238E27FC236}">
                <a16:creationId xmlns:a16="http://schemas.microsoft.com/office/drawing/2014/main" id="{2D29CF12-CEBB-4C8D-94D0-E7DC194FFBA5}"/>
              </a:ext>
            </a:extLst>
          </p:cNvPr>
          <p:cNvSpPr>
            <a:spLocks noChangeAspect="1"/>
          </p:cNvSpPr>
          <p:nvPr/>
        </p:nvSpPr>
        <p:spPr>
          <a:xfrm>
            <a:off x="-835063" y="494367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0" name="Image 399">
            <a:extLst>
              <a:ext uri="{FF2B5EF4-FFF2-40B4-BE49-F238E27FC236}">
                <a16:creationId xmlns:a16="http://schemas.microsoft.com/office/drawing/2014/main" id="{0FDBAB76-B449-46B4-B10C-61B0AE48492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77756" y="556849"/>
            <a:ext cx="631680" cy="631680"/>
          </a:xfrm>
          <a:prstGeom prst="rect">
            <a:avLst/>
          </a:prstGeom>
        </p:spPr>
      </p:pic>
      <p:pic>
        <p:nvPicPr>
          <p:cNvPr id="401" name="Image 400">
            <a:extLst>
              <a:ext uri="{FF2B5EF4-FFF2-40B4-BE49-F238E27FC236}">
                <a16:creationId xmlns:a16="http://schemas.microsoft.com/office/drawing/2014/main" id="{3B1157D0-7C2C-4B8D-885C-670E76226E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-789277" y="552119"/>
            <a:ext cx="631680" cy="631680"/>
          </a:xfrm>
          <a:prstGeom prst="rect">
            <a:avLst/>
          </a:prstGeom>
        </p:spPr>
      </p:pic>
      <p:sp>
        <p:nvSpPr>
          <p:cNvPr id="402" name="Oval 64">
            <a:extLst>
              <a:ext uri="{FF2B5EF4-FFF2-40B4-BE49-F238E27FC236}">
                <a16:creationId xmlns:a16="http://schemas.microsoft.com/office/drawing/2014/main" id="{7FCB9E9C-5D07-4615-B5D5-9CD29AEF8A72}"/>
              </a:ext>
            </a:extLst>
          </p:cNvPr>
          <p:cNvSpPr>
            <a:spLocks noChangeAspect="1"/>
          </p:cNvSpPr>
          <p:nvPr/>
        </p:nvSpPr>
        <p:spPr>
          <a:xfrm>
            <a:off x="-842559" y="174158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3" name="Graphic 31" descr="Lightbulb">
            <a:extLst>
              <a:ext uri="{FF2B5EF4-FFF2-40B4-BE49-F238E27FC236}">
                <a16:creationId xmlns:a16="http://schemas.microsoft.com/office/drawing/2014/main" id="{2EBE8E97-70A9-4D11-95AC-8FC6E87FFA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785436" y="1828889"/>
            <a:ext cx="703036" cy="703036"/>
          </a:xfrm>
          <a:prstGeom prst="rect">
            <a:avLst/>
          </a:prstGeom>
        </p:spPr>
      </p:pic>
      <p:pic>
        <p:nvPicPr>
          <p:cNvPr id="404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63A7EB-2ADE-489C-89D5-6405BF787C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4388" y="1828889"/>
            <a:ext cx="703036" cy="703036"/>
          </a:xfrm>
          <a:prstGeom prst="rect">
            <a:avLst/>
          </a:prstGeom>
        </p:spPr>
      </p:pic>
      <p:sp>
        <p:nvSpPr>
          <p:cNvPr id="405" name="Oval 37">
            <a:extLst>
              <a:ext uri="{FF2B5EF4-FFF2-40B4-BE49-F238E27FC236}">
                <a16:creationId xmlns:a16="http://schemas.microsoft.com/office/drawing/2014/main" id="{314B4912-AD58-419C-B12F-FE06EDC58161}"/>
              </a:ext>
            </a:extLst>
          </p:cNvPr>
          <p:cNvSpPr>
            <a:spLocks noChangeAspect="1"/>
          </p:cNvSpPr>
          <p:nvPr/>
        </p:nvSpPr>
        <p:spPr>
          <a:xfrm>
            <a:off x="-842559" y="301500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6" name="Image 405">
            <a:extLst>
              <a:ext uri="{FF2B5EF4-FFF2-40B4-BE49-F238E27FC236}">
                <a16:creationId xmlns:a16="http://schemas.microsoft.com/office/drawing/2014/main" id="{3A7A19E8-F181-4C43-91C3-FD82D2B2A3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35297" y="3150162"/>
            <a:ext cx="622800" cy="622800"/>
          </a:xfrm>
          <a:prstGeom prst="rect">
            <a:avLst/>
          </a:prstGeom>
        </p:spPr>
      </p:pic>
      <p:pic>
        <p:nvPicPr>
          <p:cNvPr id="407" name="Image 406">
            <a:extLst>
              <a:ext uri="{FF2B5EF4-FFF2-40B4-BE49-F238E27FC236}">
                <a16:creationId xmlns:a16="http://schemas.microsoft.com/office/drawing/2014/main" id="{574F37D8-010F-4EC5-9932-0843B2DDB514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80" y="3138575"/>
            <a:ext cx="622800" cy="622800"/>
          </a:xfrm>
          <a:prstGeom prst="rect">
            <a:avLst/>
          </a:prstGeom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8DAB17B-F466-4173-84C4-CD59AD107920}"/>
              </a:ext>
            </a:extLst>
          </p:cNvPr>
          <p:cNvSpPr/>
          <p:nvPr/>
        </p:nvSpPr>
        <p:spPr>
          <a:xfrm>
            <a:off x="4090263" y="713788"/>
            <a:ext cx="5740400" cy="627344"/>
          </a:xfrm>
          <a:prstGeom prst="roundRect">
            <a:avLst/>
          </a:prstGeom>
          <a:noFill/>
          <a:ln w="76200">
            <a:solidFill>
              <a:srgbClr val="23BBC2"/>
            </a:solidFill>
          </a:ln>
          <a:effectLst>
            <a:outerShdw blurRad="1270000" dist="12700" dir="5400000" algn="bl" rotWithShape="0">
              <a:srgbClr val="23BBC2"/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Arial Black" panose="020B0A04020102020204" pitchFamily="34" charset="0"/>
              </a:rPr>
              <a:t>ADMIN (Modifier)</a:t>
            </a:r>
            <a:endParaRPr lang="fr-FR" sz="32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507EE93-8428-4A42-8B9B-816AF4F5AC5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1834" t="6307" r="-656" b="26958"/>
          <a:stretch/>
        </p:blipFill>
        <p:spPr>
          <a:xfrm>
            <a:off x="2570200" y="1966593"/>
            <a:ext cx="8780526" cy="3083434"/>
          </a:xfrm>
          <a:prstGeom prst="rect">
            <a:avLst/>
          </a:prstGeom>
        </p:spPr>
      </p:pic>
      <p:sp>
        <p:nvSpPr>
          <p:cNvPr id="22" name="Google Shape;349;p35">
            <a:extLst>
              <a:ext uri="{FF2B5EF4-FFF2-40B4-BE49-F238E27FC236}">
                <a16:creationId xmlns:a16="http://schemas.microsoft.com/office/drawing/2014/main" id="{1412BAF6-9E9F-4AAB-9B15-C923CEAF1928}"/>
              </a:ext>
            </a:extLst>
          </p:cNvPr>
          <p:cNvSpPr txBox="1">
            <a:spLocks/>
          </p:cNvSpPr>
          <p:nvPr/>
        </p:nvSpPr>
        <p:spPr>
          <a:xfrm rot="1867">
            <a:off x="11471875" y="6332575"/>
            <a:ext cx="836463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077936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765FC6E6-F818-204F-9C83-D4B41FD06DDB}"/>
              </a:ext>
            </a:extLst>
          </p:cNvPr>
          <p:cNvSpPr>
            <a:spLocks noChangeAspect="1"/>
          </p:cNvSpPr>
          <p:nvPr/>
        </p:nvSpPr>
        <p:spPr>
          <a:xfrm>
            <a:off x="-842559" y="428842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885C5E1-EA20-F948-94E2-D0509EDD803E}"/>
              </a:ext>
            </a:extLst>
          </p:cNvPr>
          <p:cNvSpPr>
            <a:spLocks noChangeAspect="1"/>
          </p:cNvSpPr>
          <p:nvPr/>
        </p:nvSpPr>
        <p:spPr>
          <a:xfrm>
            <a:off x="866458" y="556184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5" name="Graphic 44" descr="Users">
            <a:hlinkClick r:id="rId3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1322572" y="-1120"/>
            <a:ext cx="2601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bg1"/>
                </a:solidFill>
                <a:latin typeface="Montserrat" pitchFamily="2" charset="77"/>
              </a:rPr>
              <a:t>INTERFACES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9902A311-F44C-D641-A96E-FB81AF4E2E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540000">
            <a:off x="1350582" y="519780"/>
            <a:ext cx="2565887" cy="134841"/>
          </a:xfrm>
          <a:prstGeom prst="rect">
            <a:avLst/>
          </a:prstGeom>
        </p:spPr>
      </p:pic>
      <p:pic>
        <p:nvPicPr>
          <p:cNvPr id="397" name="Image 396">
            <a:extLst>
              <a:ext uri="{FF2B5EF4-FFF2-40B4-BE49-F238E27FC236}">
                <a16:creationId xmlns:a16="http://schemas.microsoft.com/office/drawing/2014/main" id="{E22F062D-3171-4D5A-8DBC-4DE3EDCD393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7992" y="4425008"/>
            <a:ext cx="622800" cy="622800"/>
          </a:xfrm>
          <a:prstGeom prst="rect">
            <a:avLst/>
          </a:prstGeom>
        </p:spPr>
      </p:pic>
      <p:pic>
        <p:nvPicPr>
          <p:cNvPr id="398" name="Image 397">
            <a:extLst>
              <a:ext uri="{FF2B5EF4-FFF2-40B4-BE49-F238E27FC236}">
                <a16:creationId xmlns:a16="http://schemas.microsoft.com/office/drawing/2014/main" id="{D0E0FF8F-FC41-46C7-811D-BF5008CB3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39723" y="4392022"/>
            <a:ext cx="622800" cy="6228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94F52E0-A0E6-483F-B2C8-46D32079E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405" y="5680242"/>
            <a:ext cx="622800" cy="622800"/>
          </a:xfrm>
          <a:prstGeom prst="rect">
            <a:avLst/>
          </a:prstGeom>
        </p:spPr>
      </p:pic>
      <p:sp>
        <p:nvSpPr>
          <p:cNvPr id="399" name="Oval 46">
            <a:extLst>
              <a:ext uri="{FF2B5EF4-FFF2-40B4-BE49-F238E27FC236}">
                <a16:creationId xmlns:a16="http://schemas.microsoft.com/office/drawing/2014/main" id="{2D29CF12-CEBB-4C8D-94D0-E7DC194FFBA5}"/>
              </a:ext>
            </a:extLst>
          </p:cNvPr>
          <p:cNvSpPr>
            <a:spLocks noChangeAspect="1"/>
          </p:cNvSpPr>
          <p:nvPr/>
        </p:nvSpPr>
        <p:spPr>
          <a:xfrm>
            <a:off x="-835063" y="494367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0" name="Image 399">
            <a:extLst>
              <a:ext uri="{FF2B5EF4-FFF2-40B4-BE49-F238E27FC236}">
                <a16:creationId xmlns:a16="http://schemas.microsoft.com/office/drawing/2014/main" id="{0FDBAB76-B449-46B4-B10C-61B0AE48492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77756" y="556849"/>
            <a:ext cx="631680" cy="631680"/>
          </a:xfrm>
          <a:prstGeom prst="rect">
            <a:avLst/>
          </a:prstGeom>
        </p:spPr>
      </p:pic>
      <p:pic>
        <p:nvPicPr>
          <p:cNvPr id="401" name="Image 400">
            <a:extLst>
              <a:ext uri="{FF2B5EF4-FFF2-40B4-BE49-F238E27FC236}">
                <a16:creationId xmlns:a16="http://schemas.microsoft.com/office/drawing/2014/main" id="{3B1157D0-7C2C-4B8D-885C-670E76226E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-789277" y="552119"/>
            <a:ext cx="631680" cy="631680"/>
          </a:xfrm>
          <a:prstGeom prst="rect">
            <a:avLst/>
          </a:prstGeom>
        </p:spPr>
      </p:pic>
      <p:sp>
        <p:nvSpPr>
          <p:cNvPr id="402" name="Oval 64">
            <a:extLst>
              <a:ext uri="{FF2B5EF4-FFF2-40B4-BE49-F238E27FC236}">
                <a16:creationId xmlns:a16="http://schemas.microsoft.com/office/drawing/2014/main" id="{7FCB9E9C-5D07-4615-B5D5-9CD29AEF8A72}"/>
              </a:ext>
            </a:extLst>
          </p:cNvPr>
          <p:cNvSpPr>
            <a:spLocks noChangeAspect="1"/>
          </p:cNvSpPr>
          <p:nvPr/>
        </p:nvSpPr>
        <p:spPr>
          <a:xfrm>
            <a:off x="-842559" y="174158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3" name="Graphic 31" descr="Lightbulb">
            <a:extLst>
              <a:ext uri="{FF2B5EF4-FFF2-40B4-BE49-F238E27FC236}">
                <a16:creationId xmlns:a16="http://schemas.microsoft.com/office/drawing/2014/main" id="{2EBE8E97-70A9-4D11-95AC-8FC6E87FFA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785436" y="1828889"/>
            <a:ext cx="703036" cy="703036"/>
          </a:xfrm>
          <a:prstGeom prst="rect">
            <a:avLst/>
          </a:prstGeom>
        </p:spPr>
      </p:pic>
      <p:pic>
        <p:nvPicPr>
          <p:cNvPr id="404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63A7EB-2ADE-489C-89D5-6405BF787C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4388" y="1828889"/>
            <a:ext cx="703036" cy="703036"/>
          </a:xfrm>
          <a:prstGeom prst="rect">
            <a:avLst/>
          </a:prstGeom>
        </p:spPr>
      </p:pic>
      <p:sp>
        <p:nvSpPr>
          <p:cNvPr id="405" name="Oval 37">
            <a:extLst>
              <a:ext uri="{FF2B5EF4-FFF2-40B4-BE49-F238E27FC236}">
                <a16:creationId xmlns:a16="http://schemas.microsoft.com/office/drawing/2014/main" id="{314B4912-AD58-419C-B12F-FE06EDC58161}"/>
              </a:ext>
            </a:extLst>
          </p:cNvPr>
          <p:cNvSpPr>
            <a:spLocks noChangeAspect="1"/>
          </p:cNvSpPr>
          <p:nvPr/>
        </p:nvSpPr>
        <p:spPr>
          <a:xfrm>
            <a:off x="-842559" y="301500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6" name="Image 405">
            <a:extLst>
              <a:ext uri="{FF2B5EF4-FFF2-40B4-BE49-F238E27FC236}">
                <a16:creationId xmlns:a16="http://schemas.microsoft.com/office/drawing/2014/main" id="{3A7A19E8-F181-4C43-91C3-FD82D2B2A3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35297" y="3150162"/>
            <a:ext cx="622800" cy="622800"/>
          </a:xfrm>
          <a:prstGeom prst="rect">
            <a:avLst/>
          </a:prstGeom>
        </p:spPr>
      </p:pic>
      <p:pic>
        <p:nvPicPr>
          <p:cNvPr id="407" name="Image 406">
            <a:extLst>
              <a:ext uri="{FF2B5EF4-FFF2-40B4-BE49-F238E27FC236}">
                <a16:creationId xmlns:a16="http://schemas.microsoft.com/office/drawing/2014/main" id="{574F37D8-010F-4EC5-9932-0843B2DDB514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80" y="3138575"/>
            <a:ext cx="622800" cy="622800"/>
          </a:xfrm>
          <a:prstGeom prst="rect">
            <a:avLst/>
          </a:prstGeom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8DAB17B-F466-4173-84C4-CD59AD107920}"/>
              </a:ext>
            </a:extLst>
          </p:cNvPr>
          <p:cNvSpPr/>
          <p:nvPr/>
        </p:nvSpPr>
        <p:spPr>
          <a:xfrm>
            <a:off x="4090263" y="713788"/>
            <a:ext cx="5740400" cy="627344"/>
          </a:xfrm>
          <a:prstGeom prst="roundRect">
            <a:avLst/>
          </a:prstGeom>
          <a:noFill/>
          <a:ln w="76200">
            <a:solidFill>
              <a:srgbClr val="23BBC2"/>
            </a:solidFill>
          </a:ln>
          <a:effectLst>
            <a:outerShdw blurRad="1270000" dist="12700" dir="5400000" algn="bl" rotWithShape="0">
              <a:srgbClr val="23BBC2"/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Arial Black" panose="020B0A04020102020204" pitchFamily="34" charset="0"/>
              </a:rPr>
              <a:t>ADMIN (Modifier)</a:t>
            </a:r>
            <a:endParaRPr lang="fr-FR" sz="32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507EE93-8428-4A42-8B9B-816AF4F5AC5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-112" t="377" r="287" b="786"/>
          <a:stretch/>
        </p:blipFill>
        <p:spPr>
          <a:xfrm>
            <a:off x="2577934" y="1562564"/>
            <a:ext cx="8765058" cy="4560871"/>
          </a:xfrm>
          <a:prstGeom prst="rect">
            <a:avLst/>
          </a:prstGeom>
        </p:spPr>
      </p:pic>
      <p:sp>
        <p:nvSpPr>
          <p:cNvPr id="22" name="Google Shape;349;p35">
            <a:extLst>
              <a:ext uri="{FF2B5EF4-FFF2-40B4-BE49-F238E27FC236}">
                <a16:creationId xmlns:a16="http://schemas.microsoft.com/office/drawing/2014/main" id="{1412BAF6-9E9F-4AAB-9B15-C923CEAF1928}"/>
              </a:ext>
            </a:extLst>
          </p:cNvPr>
          <p:cNvSpPr txBox="1">
            <a:spLocks/>
          </p:cNvSpPr>
          <p:nvPr/>
        </p:nvSpPr>
        <p:spPr>
          <a:xfrm rot="1867">
            <a:off x="11471875" y="6332575"/>
            <a:ext cx="836463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641942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765FC6E6-F818-204F-9C83-D4B41FD06DDB}"/>
              </a:ext>
            </a:extLst>
          </p:cNvPr>
          <p:cNvSpPr>
            <a:spLocks noChangeAspect="1"/>
          </p:cNvSpPr>
          <p:nvPr/>
        </p:nvSpPr>
        <p:spPr>
          <a:xfrm>
            <a:off x="-842559" y="428842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885C5E1-EA20-F948-94E2-D0509EDD803E}"/>
              </a:ext>
            </a:extLst>
          </p:cNvPr>
          <p:cNvSpPr>
            <a:spLocks noChangeAspect="1"/>
          </p:cNvSpPr>
          <p:nvPr/>
        </p:nvSpPr>
        <p:spPr>
          <a:xfrm>
            <a:off x="866458" y="556184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5" name="Graphic 44" descr="Users">
            <a:hlinkClick r:id="rId3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1322572" y="-1120"/>
            <a:ext cx="2601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bg1"/>
                </a:solidFill>
                <a:latin typeface="Montserrat" pitchFamily="2" charset="77"/>
              </a:rPr>
              <a:t>INTERFACES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9902A311-F44C-D641-A96E-FB81AF4E2E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540000">
            <a:off x="1350582" y="519780"/>
            <a:ext cx="2565887" cy="134841"/>
          </a:xfrm>
          <a:prstGeom prst="rect">
            <a:avLst/>
          </a:prstGeom>
        </p:spPr>
      </p:pic>
      <p:pic>
        <p:nvPicPr>
          <p:cNvPr id="397" name="Image 396">
            <a:extLst>
              <a:ext uri="{FF2B5EF4-FFF2-40B4-BE49-F238E27FC236}">
                <a16:creationId xmlns:a16="http://schemas.microsoft.com/office/drawing/2014/main" id="{E22F062D-3171-4D5A-8DBC-4DE3EDCD393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7992" y="4425008"/>
            <a:ext cx="622800" cy="622800"/>
          </a:xfrm>
          <a:prstGeom prst="rect">
            <a:avLst/>
          </a:prstGeom>
        </p:spPr>
      </p:pic>
      <p:pic>
        <p:nvPicPr>
          <p:cNvPr id="398" name="Image 397">
            <a:extLst>
              <a:ext uri="{FF2B5EF4-FFF2-40B4-BE49-F238E27FC236}">
                <a16:creationId xmlns:a16="http://schemas.microsoft.com/office/drawing/2014/main" id="{D0E0FF8F-FC41-46C7-811D-BF5008CB3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39723" y="4392022"/>
            <a:ext cx="622800" cy="6228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94F52E0-A0E6-483F-B2C8-46D32079E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405" y="5680242"/>
            <a:ext cx="622800" cy="622800"/>
          </a:xfrm>
          <a:prstGeom prst="rect">
            <a:avLst/>
          </a:prstGeom>
        </p:spPr>
      </p:pic>
      <p:sp>
        <p:nvSpPr>
          <p:cNvPr id="399" name="Oval 46">
            <a:extLst>
              <a:ext uri="{FF2B5EF4-FFF2-40B4-BE49-F238E27FC236}">
                <a16:creationId xmlns:a16="http://schemas.microsoft.com/office/drawing/2014/main" id="{2D29CF12-CEBB-4C8D-94D0-E7DC194FFBA5}"/>
              </a:ext>
            </a:extLst>
          </p:cNvPr>
          <p:cNvSpPr>
            <a:spLocks noChangeAspect="1"/>
          </p:cNvSpPr>
          <p:nvPr/>
        </p:nvSpPr>
        <p:spPr>
          <a:xfrm>
            <a:off x="-835063" y="494367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0" name="Image 399">
            <a:extLst>
              <a:ext uri="{FF2B5EF4-FFF2-40B4-BE49-F238E27FC236}">
                <a16:creationId xmlns:a16="http://schemas.microsoft.com/office/drawing/2014/main" id="{0FDBAB76-B449-46B4-B10C-61B0AE48492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77756" y="556849"/>
            <a:ext cx="631680" cy="631680"/>
          </a:xfrm>
          <a:prstGeom prst="rect">
            <a:avLst/>
          </a:prstGeom>
        </p:spPr>
      </p:pic>
      <p:pic>
        <p:nvPicPr>
          <p:cNvPr id="401" name="Image 400">
            <a:extLst>
              <a:ext uri="{FF2B5EF4-FFF2-40B4-BE49-F238E27FC236}">
                <a16:creationId xmlns:a16="http://schemas.microsoft.com/office/drawing/2014/main" id="{3B1157D0-7C2C-4B8D-885C-670E76226E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-789277" y="552119"/>
            <a:ext cx="631680" cy="631680"/>
          </a:xfrm>
          <a:prstGeom prst="rect">
            <a:avLst/>
          </a:prstGeom>
        </p:spPr>
      </p:pic>
      <p:sp>
        <p:nvSpPr>
          <p:cNvPr id="402" name="Oval 64">
            <a:extLst>
              <a:ext uri="{FF2B5EF4-FFF2-40B4-BE49-F238E27FC236}">
                <a16:creationId xmlns:a16="http://schemas.microsoft.com/office/drawing/2014/main" id="{7FCB9E9C-5D07-4615-B5D5-9CD29AEF8A72}"/>
              </a:ext>
            </a:extLst>
          </p:cNvPr>
          <p:cNvSpPr>
            <a:spLocks noChangeAspect="1"/>
          </p:cNvSpPr>
          <p:nvPr/>
        </p:nvSpPr>
        <p:spPr>
          <a:xfrm>
            <a:off x="-842559" y="174158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3" name="Graphic 31" descr="Lightbulb">
            <a:extLst>
              <a:ext uri="{FF2B5EF4-FFF2-40B4-BE49-F238E27FC236}">
                <a16:creationId xmlns:a16="http://schemas.microsoft.com/office/drawing/2014/main" id="{2EBE8E97-70A9-4D11-95AC-8FC6E87FFA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785436" y="1828889"/>
            <a:ext cx="703036" cy="703036"/>
          </a:xfrm>
          <a:prstGeom prst="rect">
            <a:avLst/>
          </a:prstGeom>
        </p:spPr>
      </p:pic>
      <p:pic>
        <p:nvPicPr>
          <p:cNvPr id="404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63A7EB-2ADE-489C-89D5-6405BF787C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4388" y="1828889"/>
            <a:ext cx="703036" cy="703036"/>
          </a:xfrm>
          <a:prstGeom prst="rect">
            <a:avLst/>
          </a:prstGeom>
        </p:spPr>
      </p:pic>
      <p:sp>
        <p:nvSpPr>
          <p:cNvPr id="405" name="Oval 37">
            <a:extLst>
              <a:ext uri="{FF2B5EF4-FFF2-40B4-BE49-F238E27FC236}">
                <a16:creationId xmlns:a16="http://schemas.microsoft.com/office/drawing/2014/main" id="{314B4912-AD58-419C-B12F-FE06EDC58161}"/>
              </a:ext>
            </a:extLst>
          </p:cNvPr>
          <p:cNvSpPr>
            <a:spLocks noChangeAspect="1"/>
          </p:cNvSpPr>
          <p:nvPr/>
        </p:nvSpPr>
        <p:spPr>
          <a:xfrm>
            <a:off x="-842559" y="301500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6" name="Image 405">
            <a:extLst>
              <a:ext uri="{FF2B5EF4-FFF2-40B4-BE49-F238E27FC236}">
                <a16:creationId xmlns:a16="http://schemas.microsoft.com/office/drawing/2014/main" id="{3A7A19E8-F181-4C43-91C3-FD82D2B2A3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35297" y="3150162"/>
            <a:ext cx="622800" cy="622800"/>
          </a:xfrm>
          <a:prstGeom prst="rect">
            <a:avLst/>
          </a:prstGeom>
        </p:spPr>
      </p:pic>
      <p:pic>
        <p:nvPicPr>
          <p:cNvPr id="407" name="Image 406">
            <a:extLst>
              <a:ext uri="{FF2B5EF4-FFF2-40B4-BE49-F238E27FC236}">
                <a16:creationId xmlns:a16="http://schemas.microsoft.com/office/drawing/2014/main" id="{574F37D8-010F-4EC5-9932-0843B2DDB514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80" y="3138575"/>
            <a:ext cx="622800" cy="622800"/>
          </a:xfrm>
          <a:prstGeom prst="rect">
            <a:avLst/>
          </a:prstGeom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8DAB17B-F466-4173-84C4-CD59AD107920}"/>
              </a:ext>
            </a:extLst>
          </p:cNvPr>
          <p:cNvSpPr/>
          <p:nvPr/>
        </p:nvSpPr>
        <p:spPr>
          <a:xfrm>
            <a:off x="4090263" y="713788"/>
            <a:ext cx="5740400" cy="627344"/>
          </a:xfrm>
          <a:prstGeom prst="roundRect">
            <a:avLst/>
          </a:prstGeom>
          <a:noFill/>
          <a:ln w="76200">
            <a:solidFill>
              <a:srgbClr val="23BBC2"/>
            </a:solidFill>
          </a:ln>
          <a:effectLst>
            <a:outerShdw blurRad="1270000" dist="12700" dir="5400000" algn="bl" rotWithShape="0">
              <a:srgbClr val="23BBC2"/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Arial Black" panose="020B0A04020102020204" pitchFamily="34" charset="0"/>
              </a:rPr>
              <a:t>ADMIN (Modifier)</a:t>
            </a:r>
            <a:endParaRPr lang="fr-FR" sz="3200" dirty="0"/>
          </a:p>
        </p:txBody>
      </p:sp>
      <p:sp>
        <p:nvSpPr>
          <p:cNvPr id="22" name="Google Shape;349;p35">
            <a:extLst>
              <a:ext uri="{FF2B5EF4-FFF2-40B4-BE49-F238E27FC236}">
                <a16:creationId xmlns:a16="http://schemas.microsoft.com/office/drawing/2014/main" id="{1412BAF6-9E9F-4AAB-9B15-C923CEAF1928}"/>
              </a:ext>
            </a:extLst>
          </p:cNvPr>
          <p:cNvSpPr txBox="1">
            <a:spLocks/>
          </p:cNvSpPr>
          <p:nvPr/>
        </p:nvSpPr>
        <p:spPr>
          <a:xfrm rot="1867">
            <a:off x="11471875" y="6332575"/>
            <a:ext cx="836463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4C7FB-3826-4003-B258-26E35ED4F6A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7727" t="17956" r="43830" b="40766"/>
          <a:stretch/>
        </p:blipFill>
        <p:spPr>
          <a:xfrm>
            <a:off x="6881093" y="1638004"/>
            <a:ext cx="3780953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897546-CDDD-47C2-A88A-98F6B7953984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7727" t="17442" b="29467"/>
          <a:stretch/>
        </p:blipFill>
        <p:spPr>
          <a:xfrm>
            <a:off x="2829223" y="3656842"/>
            <a:ext cx="8103740" cy="2619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84E8B2-1398-4C1E-9881-13A8FDB7DD5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7889" t="18235" r="52883" b="51255"/>
          <a:stretch/>
        </p:blipFill>
        <p:spPr>
          <a:xfrm>
            <a:off x="3261905" y="1631925"/>
            <a:ext cx="344268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63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765FC6E6-F818-204F-9C83-D4B41FD06DDB}"/>
              </a:ext>
            </a:extLst>
          </p:cNvPr>
          <p:cNvSpPr>
            <a:spLocks noChangeAspect="1"/>
          </p:cNvSpPr>
          <p:nvPr/>
        </p:nvSpPr>
        <p:spPr>
          <a:xfrm>
            <a:off x="-842559" y="428842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885C5E1-EA20-F948-94E2-D0509EDD803E}"/>
              </a:ext>
            </a:extLst>
          </p:cNvPr>
          <p:cNvSpPr>
            <a:spLocks noChangeAspect="1"/>
          </p:cNvSpPr>
          <p:nvPr/>
        </p:nvSpPr>
        <p:spPr>
          <a:xfrm>
            <a:off x="866458" y="556184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5" name="Graphic 44" descr="Users">
            <a:hlinkClick r:id="rId3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1322572" y="-1120"/>
            <a:ext cx="2601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bg1"/>
                </a:solidFill>
                <a:latin typeface="Montserrat" pitchFamily="2" charset="77"/>
              </a:rPr>
              <a:t>INTERFACES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9902A311-F44C-D641-A96E-FB81AF4E2E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540000">
            <a:off x="1350582" y="519780"/>
            <a:ext cx="2565887" cy="134841"/>
          </a:xfrm>
          <a:prstGeom prst="rect">
            <a:avLst/>
          </a:prstGeom>
        </p:spPr>
      </p:pic>
      <p:pic>
        <p:nvPicPr>
          <p:cNvPr id="397" name="Image 396">
            <a:extLst>
              <a:ext uri="{FF2B5EF4-FFF2-40B4-BE49-F238E27FC236}">
                <a16:creationId xmlns:a16="http://schemas.microsoft.com/office/drawing/2014/main" id="{E22F062D-3171-4D5A-8DBC-4DE3EDCD393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7992" y="4425008"/>
            <a:ext cx="622800" cy="622800"/>
          </a:xfrm>
          <a:prstGeom prst="rect">
            <a:avLst/>
          </a:prstGeom>
        </p:spPr>
      </p:pic>
      <p:pic>
        <p:nvPicPr>
          <p:cNvPr id="398" name="Image 397">
            <a:extLst>
              <a:ext uri="{FF2B5EF4-FFF2-40B4-BE49-F238E27FC236}">
                <a16:creationId xmlns:a16="http://schemas.microsoft.com/office/drawing/2014/main" id="{D0E0FF8F-FC41-46C7-811D-BF5008CB3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39723" y="4392022"/>
            <a:ext cx="622800" cy="6228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94F52E0-A0E6-483F-B2C8-46D32079E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405" y="5680242"/>
            <a:ext cx="622800" cy="622800"/>
          </a:xfrm>
          <a:prstGeom prst="rect">
            <a:avLst/>
          </a:prstGeom>
        </p:spPr>
      </p:pic>
      <p:sp>
        <p:nvSpPr>
          <p:cNvPr id="399" name="Oval 46">
            <a:extLst>
              <a:ext uri="{FF2B5EF4-FFF2-40B4-BE49-F238E27FC236}">
                <a16:creationId xmlns:a16="http://schemas.microsoft.com/office/drawing/2014/main" id="{2D29CF12-CEBB-4C8D-94D0-E7DC194FFBA5}"/>
              </a:ext>
            </a:extLst>
          </p:cNvPr>
          <p:cNvSpPr>
            <a:spLocks noChangeAspect="1"/>
          </p:cNvSpPr>
          <p:nvPr/>
        </p:nvSpPr>
        <p:spPr>
          <a:xfrm>
            <a:off x="-835063" y="494367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0" name="Image 399">
            <a:extLst>
              <a:ext uri="{FF2B5EF4-FFF2-40B4-BE49-F238E27FC236}">
                <a16:creationId xmlns:a16="http://schemas.microsoft.com/office/drawing/2014/main" id="{0FDBAB76-B449-46B4-B10C-61B0AE48492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77756" y="556849"/>
            <a:ext cx="631680" cy="631680"/>
          </a:xfrm>
          <a:prstGeom prst="rect">
            <a:avLst/>
          </a:prstGeom>
        </p:spPr>
      </p:pic>
      <p:pic>
        <p:nvPicPr>
          <p:cNvPr id="401" name="Image 400">
            <a:extLst>
              <a:ext uri="{FF2B5EF4-FFF2-40B4-BE49-F238E27FC236}">
                <a16:creationId xmlns:a16="http://schemas.microsoft.com/office/drawing/2014/main" id="{3B1157D0-7C2C-4B8D-885C-670E76226E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-789277" y="552119"/>
            <a:ext cx="631680" cy="631680"/>
          </a:xfrm>
          <a:prstGeom prst="rect">
            <a:avLst/>
          </a:prstGeom>
        </p:spPr>
      </p:pic>
      <p:sp>
        <p:nvSpPr>
          <p:cNvPr id="402" name="Oval 64">
            <a:extLst>
              <a:ext uri="{FF2B5EF4-FFF2-40B4-BE49-F238E27FC236}">
                <a16:creationId xmlns:a16="http://schemas.microsoft.com/office/drawing/2014/main" id="{7FCB9E9C-5D07-4615-B5D5-9CD29AEF8A72}"/>
              </a:ext>
            </a:extLst>
          </p:cNvPr>
          <p:cNvSpPr>
            <a:spLocks noChangeAspect="1"/>
          </p:cNvSpPr>
          <p:nvPr/>
        </p:nvSpPr>
        <p:spPr>
          <a:xfrm>
            <a:off x="-842559" y="174158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3" name="Graphic 31" descr="Lightbulb">
            <a:extLst>
              <a:ext uri="{FF2B5EF4-FFF2-40B4-BE49-F238E27FC236}">
                <a16:creationId xmlns:a16="http://schemas.microsoft.com/office/drawing/2014/main" id="{2EBE8E97-70A9-4D11-95AC-8FC6E87FFA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785436" y="1828889"/>
            <a:ext cx="703036" cy="703036"/>
          </a:xfrm>
          <a:prstGeom prst="rect">
            <a:avLst/>
          </a:prstGeom>
        </p:spPr>
      </p:pic>
      <p:pic>
        <p:nvPicPr>
          <p:cNvPr id="404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63A7EB-2ADE-489C-89D5-6405BF787C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4388" y="1828889"/>
            <a:ext cx="703036" cy="703036"/>
          </a:xfrm>
          <a:prstGeom prst="rect">
            <a:avLst/>
          </a:prstGeom>
        </p:spPr>
      </p:pic>
      <p:sp>
        <p:nvSpPr>
          <p:cNvPr id="405" name="Oval 37">
            <a:extLst>
              <a:ext uri="{FF2B5EF4-FFF2-40B4-BE49-F238E27FC236}">
                <a16:creationId xmlns:a16="http://schemas.microsoft.com/office/drawing/2014/main" id="{314B4912-AD58-419C-B12F-FE06EDC58161}"/>
              </a:ext>
            </a:extLst>
          </p:cNvPr>
          <p:cNvSpPr>
            <a:spLocks noChangeAspect="1"/>
          </p:cNvSpPr>
          <p:nvPr/>
        </p:nvSpPr>
        <p:spPr>
          <a:xfrm>
            <a:off x="-842559" y="301500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6" name="Image 405">
            <a:extLst>
              <a:ext uri="{FF2B5EF4-FFF2-40B4-BE49-F238E27FC236}">
                <a16:creationId xmlns:a16="http://schemas.microsoft.com/office/drawing/2014/main" id="{3A7A19E8-F181-4C43-91C3-FD82D2B2A3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35297" y="3150162"/>
            <a:ext cx="622800" cy="622800"/>
          </a:xfrm>
          <a:prstGeom prst="rect">
            <a:avLst/>
          </a:prstGeom>
        </p:spPr>
      </p:pic>
      <p:pic>
        <p:nvPicPr>
          <p:cNvPr id="407" name="Image 406">
            <a:extLst>
              <a:ext uri="{FF2B5EF4-FFF2-40B4-BE49-F238E27FC236}">
                <a16:creationId xmlns:a16="http://schemas.microsoft.com/office/drawing/2014/main" id="{574F37D8-010F-4EC5-9932-0843B2DDB514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80" y="3138575"/>
            <a:ext cx="622800" cy="622800"/>
          </a:xfrm>
          <a:prstGeom prst="rect">
            <a:avLst/>
          </a:prstGeom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8DAB17B-F466-4173-84C4-CD59AD107920}"/>
              </a:ext>
            </a:extLst>
          </p:cNvPr>
          <p:cNvSpPr/>
          <p:nvPr/>
        </p:nvSpPr>
        <p:spPr>
          <a:xfrm>
            <a:off x="4090263" y="713788"/>
            <a:ext cx="5740400" cy="627344"/>
          </a:xfrm>
          <a:prstGeom prst="roundRect">
            <a:avLst/>
          </a:prstGeom>
          <a:noFill/>
          <a:ln w="76200">
            <a:solidFill>
              <a:srgbClr val="23BBC2"/>
            </a:solidFill>
          </a:ln>
          <a:effectLst>
            <a:outerShdw blurRad="1270000" dist="12700" dir="5400000" algn="bl" rotWithShape="0">
              <a:srgbClr val="23BBC2"/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Arial Black" panose="020B0A04020102020204" pitchFamily="34" charset="0"/>
              </a:rPr>
              <a:t>ADMIN (L’absence)</a:t>
            </a:r>
            <a:endParaRPr lang="fr-FR" sz="32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507EE93-8428-4A42-8B9B-816AF4F5AC5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6359" t="8368" r="285" b="5792"/>
          <a:stretch/>
        </p:blipFill>
        <p:spPr>
          <a:xfrm>
            <a:off x="3286442" y="2056665"/>
            <a:ext cx="7348041" cy="3915052"/>
          </a:xfrm>
          <a:prstGeom prst="rect">
            <a:avLst/>
          </a:prstGeom>
        </p:spPr>
      </p:pic>
      <p:sp>
        <p:nvSpPr>
          <p:cNvPr id="22" name="Google Shape;349;p35">
            <a:extLst>
              <a:ext uri="{FF2B5EF4-FFF2-40B4-BE49-F238E27FC236}">
                <a16:creationId xmlns:a16="http://schemas.microsoft.com/office/drawing/2014/main" id="{1412BAF6-9E9F-4AAB-9B15-C923CEAF1928}"/>
              </a:ext>
            </a:extLst>
          </p:cNvPr>
          <p:cNvSpPr txBox="1">
            <a:spLocks/>
          </p:cNvSpPr>
          <p:nvPr/>
        </p:nvSpPr>
        <p:spPr>
          <a:xfrm rot="1867">
            <a:off x="11471875" y="6332575"/>
            <a:ext cx="836463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40375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23F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3"/>
          <p:cNvGrpSpPr/>
          <p:nvPr/>
        </p:nvGrpSpPr>
        <p:grpSpPr>
          <a:xfrm>
            <a:off x="-1098422" y="5735563"/>
            <a:ext cx="4586291" cy="729889"/>
            <a:chOff x="-823816" y="4012897"/>
            <a:chExt cx="3439718" cy="547417"/>
          </a:xfrm>
        </p:grpSpPr>
        <p:pic>
          <p:nvPicPr>
            <p:cNvPr id="316" name="Google Shape;316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823816" y="4079586"/>
              <a:ext cx="2053384" cy="243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7" name="Google Shape;317;p33"/>
            <p:cNvGrpSpPr/>
            <p:nvPr/>
          </p:nvGrpSpPr>
          <p:grpSpPr>
            <a:xfrm>
              <a:off x="887039" y="4012897"/>
              <a:ext cx="1728863" cy="547417"/>
              <a:chOff x="887039" y="4012897"/>
              <a:chExt cx="1728863" cy="547417"/>
            </a:xfrm>
          </p:grpSpPr>
          <p:pic>
            <p:nvPicPr>
              <p:cNvPr id="318" name="Google Shape;318;p3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87039" y="4494268"/>
                <a:ext cx="1728849" cy="660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9" name="Google Shape;319;p33"/>
              <p:cNvSpPr/>
              <p:nvPr/>
            </p:nvSpPr>
            <p:spPr>
              <a:xfrm>
                <a:off x="2276750" y="4012897"/>
                <a:ext cx="339152" cy="294656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535" extrusionOk="0">
                    <a:moveTo>
                      <a:pt x="1461" y="149"/>
                    </a:moveTo>
                    <a:lnTo>
                      <a:pt x="2780" y="2435"/>
                    </a:lnTo>
                    <a:lnTo>
                      <a:pt x="140" y="2435"/>
                    </a:lnTo>
                    <a:lnTo>
                      <a:pt x="1461" y="149"/>
                    </a:lnTo>
                    <a:close/>
                    <a:moveTo>
                      <a:pt x="1459" y="1"/>
                    </a:moveTo>
                    <a:cubicBezTo>
                      <a:pt x="1442" y="1"/>
                      <a:pt x="1425" y="8"/>
                      <a:pt x="1416" y="24"/>
                    </a:cubicBezTo>
                    <a:lnTo>
                      <a:pt x="10" y="2459"/>
                    </a:lnTo>
                    <a:cubicBezTo>
                      <a:pt x="1" y="2475"/>
                      <a:pt x="1" y="2493"/>
                      <a:pt x="10" y="2509"/>
                    </a:cubicBezTo>
                    <a:cubicBezTo>
                      <a:pt x="20" y="2525"/>
                      <a:pt x="37" y="2534"/>
                      <a:pt x="54" y="2534"/>
                    </a:cubicBezTo>
                    <a:lnTo>
                      <a:pt x="2866" y="2534"/>
                    </a:lnTo>
                    <a:cubicBezTo>
                      <a:pt x="2885" y="2534"/>
                      <a:pt x="2900" y="2525"/>
                      <a:pt x="2908" y="2509"/>
                    </a:cubicBezTo>
                    <a:cubicBezTo>
                      <a:pt x="2917" y="2493"/>
                      <a:pt x="2917" y="2475"/>
                      <a:pt x="2908" y="2459"/>
                    </a:cubicBezTo>
                    <a:lnTo>
                      <a:pt x="1502" y="24"/>
                    </a:lnTo>
                    <a:cubicBezTo>
                      <a:pt x="1494" y="8"/>
                      <a:pt x="1476" y="1"/>
                      <a:pt x="14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20" name="Google Shape;320;p33"/>
          <p:cNvGrpSpPr/>
          <p:nvPr/>
        </p:nvGrpSpPr>
        <p:grpSpPr>
          <a:xfrm>
            <a:off x="8791147" y="-2275463"/>
            <a:ext cx="6500784" cy="5907169"/>
            <a:chOff x="3996075" y="657223"/>
            <a:chExt cx="4875588" cy="4430377"/>
          </a:xfrm>
        </p:grpSpPr>
        <p:pic>
          <p:nvPicPr>
            <p:cNvPr id="321" name="Google Shape;321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3649107">
              <a:off x="5231462" y="1415248"/>
              <a:ext cx="1795326" cy="3883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42814" y="1268018"/>
              <a:ext cx="1728849" cy="66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81659" y="735311"/>
              <a:ext cx="2053384" cy="243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33"/>
            <p:cNvSpPr/>
            <p:nvPr/>
          </p:nvSpPr>
          <p:spPr>
            <a:xfrm>
              <a:off x="7088440" y="657223"/>
              <a:ext cx="207711" cy="180519"/>
            </a:xfrm>
            <a:custGeom>
              <a:avLst/>
              <a:gdLst/>
              <a:ahLst/>
              <a:cxnLst/>
              <a:rect l="l" t="t" r="r" b="b"/>
              <a:pathLst>
                <a:path w="2918" h="2536" extrusionOk="0">
                  <a:moveTo>
                    <a:pt x="2780" y="100"/>
                  </a:moveTo>
                  <a:lnTo>
                    <a:pt x="1460" y="2386"/>
                  </a:lnTo>
                  <a:lnTo>
                    <a:pt x="140" y="100"/>
                  </a:lnTo>
                  <a:close/>
                  <a:moveTo>
                    <a:pt x="53" y="0"/>
                  </a:moveTo>
                  <a:cubicBezTo>
                    <a:pt x="34" y="0"/>
                    <a:pt x="18" y="10"/>
                    <a:pt x="10" y="25"/>
                  </a:cubicBezTo>
                  <a:cubicBezTo>
                    <a:pt x="0" y="41"/>
                    <a:pt x="0" y="59"/>
                    <a:pt x="10" y="75"/>
                  </a:cubicBezTo>
                  <a:lnTo>
                    <a:pt x="1416" y="2511"/>
                  </a:lnTo>
                  <a:cubicBezTo>
                    <a:pt x="1424" y="2526"/>
                    <a:pt x="1442" y="2536"/>
                    <a:pt x="1459" y="2536"/>
                  </a:cubicBezTo>
                  <a:cubicBezTo>
                    <a:pt x="1477" y="2536"/>
                    <a:pt x="1493" y="2526"/>
                    <a:pt x="1502" y="2511"/>
                  </a:cubicBezTo>
                  <a:lnTo>
                    <a:pt x="2908" y="75"/>
                  </a:lnTo>
                  <a:cubicBezTo>
                    <a:pt x="2918" y="59"/>
                    <a:pt x="2918" y="41"/>
                    <a:pt x="2908" y="25"/>
                  </a:cubicBezTo>
                  <a:cubicBezTo>
                    <a:pt x="2899" y="10"/>
                    <a:pt x="2882" y="0"/>
                    <a:pt x="2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8" name="Google Shape;339;p35">
            <a:extLst>
              <a:ext uri="{FF2B5EF4-FFF2-40B4-BE49-F238E27FC236}">
                <a16:creationId xmlns:a16="http://schemas.microsoft.com/office/drawing/2014/main" id="{AF7F8BCD-29B2-41DE-A351-5FB2CC91FC5D}"/>
              </a:ext>
            </a:extLst>
          </p:cNvPr>
          <p:cNvSpPr txBox="1">
            <a:spLocks/>
          </p:cNvSpPr>
          <p:nvPr/>
        </p:nvSpPr>
        <p:spPr>
          <a:xfrm>
            <a:off x="4635366" y="2241339"/>
            <a:ext cx="5831595" cy="39975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fr-FR" sz="3200" dirty="0">
                <a:solidFill>
                  <a:schemeClr val="bg1"/>
                </a:solidFill>
                <a:latin typeface="Cooper Black" panose="0208090404030B020404" pitchFamily="18" charset="0"/>
              </a:rPr>
              <a:t>PROBLEMATIQUE</a:t>
            </a:r>
          </a:p>
        </p:txBody>
      </p:sp>
      <p:sp>
        <p:nvSpPr>
          <p:cNvPr id="19" name="Google Shape;340;p35">
            <a:extLst>
              <a:ext uri="{FF2B5EF4-FFF2-40B4-BE49-F238E27FC236}">
                <a16:creationId xmlns:a16="http://schemas.microsoft.com/office/drawing/2014/main" id="{6A0F992D-FAAA-4F68-BBB2-FC8CFE6425BA}"/>
              </a:ext>
            </a:extLst>
          </p:cNvPr>
          <p:cNvSpPr txBox="1">
            <a:spLocks/>
          </p:cNvSpPr>
          <p:nvPr/>
        </p:nvSpPr>
        <p:spPr>
          <a:xfrm rot="3735">
            <a:off x="720174" y="4423945"/>
            <a:ext cx="5523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6</a:t>
            </a:r>
          </a:p>
        </p:txBody>
      </p:sp>
      <p:sp>
        <p:nvSpPr>
          <p:cNvPr id="20" name="Google Shape;341;p35">
            <a:extLst>
              <a:ext uri="{FF2B5EF4-FFF2-40B4-BE49-F238E27FC236}">
                <a16:creationId xmlns:a16="http://schemas.microsoft.com/office/drawing/2014/main" id="{F3B2D55C-6D28-4B93-9ECB-BBEEE1E85DF4}"/>
              </a:ext>
            </a:extLst>
          </p:cNvPr>
          <p:cNvSpPr txBox="1">
            <a:spLocks/>
          </p:cNvSpPr>
          <p:nvPr/>
        </p:nvSpPr>
        <p:spPr>
          <a:xfrm>
            <a:off x="720139" y="4972239"/>
            <a:ext cx="552300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7</a:t>
            </a:r>
          </a:p>
        </p:txBody>
      </p:sp>
      <p:sp>
        <p:nvSpPr>
          <p:cNvPr id="21" name="Google Shape;342;p35">
            <a:extLst>
              <a:ext uri="{FF2B5EF4-FFF2-40B4-BE49-F238E27FC236}">
                <a16:creationId xmlns:a16="http://schemas.microsoft.com/office/drawing/2014/main" id="{50C38723-A6BD-479D-97AB-07F9777F483D}"/>
              </a:ext>
            </a:extLst>
          </p:cNvPr>
          <p:cNvSpPr txBox="1">
            <a:spLocks/>
          </p:cNvSpPr>
          <p:nvPr/>
        </p:nvSpPr>
        <p:spPr>
          <a:xfrm>
            <a:off x="720147" y="2779283"/>
            <a:ext cx="552300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3</a:t>
            </a:r>
          </a:p>
        </p:txBody>
      </p:sp>
      <p:sp>
        <p:nvSpPr>
          <p:cNvPr id="22" name="Google Shape;343;p35">
            <a:extLst>
              <a:ext uri="{FF2B5EF4-FFF2-40B4-BE49-F238E27FC236}">
                <a16:creationId xmlns:a16="http://schemas.microsoft.com/office/drawing/2014/main" id="{38892DA1-FA86-4510-A327-AB831CC55CC5}"/>
              </a:ext>
            </a:extLst>
          </p:cNvPr>
          <p:cNvSpPr txBox="1">
            <a:spLocks/>
          </p:cNvSpPr>
          <p:nvPr/>
        </p:nvSpPr>
        <p:spPr>
          <a:xfrm>
            <a:off x="4635366" y="2789489"/>
            <a:ext cx="6103969" cy="527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sz="3200" dirty="0">
                <a:solidFill>
                  <a:schemeClr val="bg1"/>
                </a:solidFill>
                <a:latin typeface="Cooper Black" panose="0208090404030B020404" pitchFamily="18" charset="0"/>
              </a:rPr>
              <a:t>SOLUTIONS</a:t>
            </a:r>
          </a:p>
        </p:txBody>
      </p:sp>
      <p:sp>
        <p:nvSpPr>
          <p:cNvPr id="23" name="Google Shape;344;p35">
            <a:extLst>
              <a:ext uri="{FF2B5EF4-FFF2-40B4-BE49-F238E27FC236}">
                <a16:creationId xmlns:a16="http://schemas.microsoft.com/office/drawing/2014/main" id="{97EF2EBB-15C1-4C1D-98D0-4625AAE654E2}"/>
              </a:ext>
            </a:extLst>
          </p:cNvPr>
          <p:cNvSpPr txBox="1">
            <a:spLocks/>
          </p:cNvSpPr>
          <p:nvPr/>
        </p:nvSpPr>
        <p:spPr>
          <a:xfrm>
            <a:off x="4635367" y="3337664"/>
            <a:ext cx="683671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sz="3200" dirty="0">
                <a:solidFill>
                  <a:schemeClr val="bg1"/>
                </a:solidFill>
                <a:latin typeface="Cooper Black" panose="0208090404030B020404" pitchFamily="18" charset="0"/>
              </a:rPr>
              <a:t>TECHNOLOGIES</a:t>
            </a:r>
          </a:p>
        </p:txBody>
      </p:sp>
      <p:sp>
        <p:nvSpPr>
          <p:cNvPr id="24" name="Google Shape;345;p35">
            <a:extLst>
              <a:ext uri="{FF2B5EF4-FFF2-40B4-BE49-F238E27FC236}">
                <a16:creationId xmlns:a16="http://schemas.microsoft.com/office/drawing/2014/main" id="{DE3BB51D-5F66-484C-BE96-CBA2A2361455}"/>
              </a:ext>
            </a:extLst>
          </p:cNvPr>
          <p:cNvSpPr txBox="1">
            <a:spLocks/>
          </p:cNvSpPr>
          <p:nvPr/>
        </p:nvSpPr>
        <p:spPr>
          <a:xfrm>
            <a:off x="4635512" y="4982438"/>
            <a:ext cx="7076589" cy="6077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sz="3200" dirty="0">
                <a:solidFill>
                  <a:schemeClr val="bg1"/>
                </a:solidFill>
                <a:latin typeface="Cooper Black" panose="0208090404030B020404" pitchFamily="18" charset="0"/>
              </a:rPr>
              <a:t>CONCLUSION</a:t>
            </a:r>
          </a:p>
        </p:txBody>
      </p:sp>
      <p:sp>
        <p:nvSpPr>
          <p:cNvPr id="25" name="Google Shape;346;p35">
            <a:extLst>
              <a:ext uri="{FF2B5EF4-FFF2-40B4-BE49-F238E27FC236}">
                <a16:creationId xmlns:a16="http://schemas.microsoft.com/office/drawing/2014/main" id="{5D4F3D30-F691-444E-B3D7-9A82878C87EC}"/>
              </a:ext>
            </a:extLst>
          </p:cNvPr>
          <p:cNvSpPr txBox="1">
            <a:spLocks/>
          </p:cNvSpPr>
          <p:nvPr/>
        </p:nvSpPr>
        <p:spPr>
          <a:xfrm>
            <a:off x="4635362" y="4434294"/>
            <a:ext cx="7251837" cy="661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sz="3200" dirty="0">
                <a:solidFill>
                  <a:schemeClr val="bg1"/>
                </a:solidFill>
                <a:latin typeface="Cooper Black" panose="0208090404030B020404" pitchFamily="18" charset="0"/>
              </a:rPr>
              <a:t>INTERFACES</a:t>
            </a:r>
          </a:p>
        </p:txBody>
      </p:sp>
      <p:sp>
        <p:nvSpPr>
          <p:cNvPr id="26" name="Google Shape;347;p35">
            <a:extLst>
              <a:ext uri="{FF2B5EF4-FFF2-40B4-BE49-F238E27FC236}">
                <a16:creationId xmlns:a16="http://schemas.microsoft.com/office/drawing/2014/main" id="{EC73F5E1-FCA2-4F0E-B7D0-0FEC511B7D64}"/>
              </a:ext>
            </a:extLst>
          </p:cNvPr>
          <p:cNvSpPr txBox="1">
            <a:spLocks/>
          </p:cNvSpPr>
          <p:nvPr/>
        </p:nvSpPr>
        <p:spPr>
          <a:xfrm>
            <a:off x="4635363" y="3885988"/>
            <a:ext cx="8074408" cy="6226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sz="3200" dirty="0">
                <a:solidFill>
                  <a:schemeClr val="bg1"/>
                </a:solidFill>
                <a:latin typeface="Cooper Black" panose="0208090404030B020404" pitchFamily="18" charset="0"/>
              </a:rPr>
              <a:t>REALISATION</a:t>
            </a:r>
          </a:p>
        </p:txBody>
      </p:sp>
      <p:sp>
        <p:nvSpPr>
          <p:cNvPr id="27" name="Google Shape;348;p35">
            <a:extLst>
              <a:ext uri="{FF2B5EF4-FFF2-40B4-BE49-F238E27FC236}">
                <a16:creationId xmlns:a16="http://schemas.microsoft.com/office/drawing/2014/main" id="{D624B359-0189-459A-B4EF-96B7BBFE5169}"/>
              </a:ext>
            </a:extLst>
          </p:cNvPr>
          <p:cNvSpPr txBox="1">
            <a:spLocks/>
          </p:cNvSpPr>
          <p:nvPr/>
        </p:nvSpPr>
        <p:spPr>
          <a:xfrm rot="3735">
            <a:off x="720174" y="3875923"/>
            <a:ext cx="5523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5</a:t>
            </a:r>
          </a:p>
        </p:txBody>
      </p:sp>
      <p:sp>
        <p:nvSpPr>
          <p:cNvPr id="28" name="Google Shape;349;p35">
            <a:extLst>
              <a:ext uri="{FF2B5EF4-FFF2-40B4-BE49-F238E27FC236}">
                <a16:creationId xmlns:a16="http://schemas.microsoft.com/office/drawing/2014/main" id="{9C292EAD-6B0C-4203-815A-0DDB5D0DE314}"/>
              </a:ext>
            </a:extLst>
          </p:cNvPr>
          <p:cNvSpPr txBox="1">
            <a:spLocks/>
          </p:cNvSpPr>
          <p:nvPr/>
        </p:nvSpPr>
        <p:spPr>
          <a:xfrm rot="1867">
            <a:off x="720183" y="2231139"/>
            <a:ext cx="552300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2</a:t>
            </a:r>
          </a:p>
        </p:txBody>
      </p:sp>
      <p:sp>
        <p:nvSpPr>
          <p:cNvPr id="29" name="Google Shape;350;p35">
            <a:extLst>
              <a:ext uri="{FF2B5EF4-FFF2-40B4-BE49-F238E27FC236}">
                <a16:creationId xmlns:a16="http://schemas.microsoft.com/office/drawing/2014/main" id="{9487DD5E-BD5A-4C0B-802B-53215C44D0F5}"/>
              </a:ext>
            </a:extLst>
          </p:cNvPr>
          <p:cNvSpPr txBox="1">
            <a:spLocks/>
          </p:cNvSpPr>
          <p:nvPr/>
        </p:nvSpPr>
        <p:spPr>
          <a:xfrm rot="1867">
            <a:off x="720064" y="3327462"/>
            <a:ext cx="552300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4</a:t>
            </a:r>
          </a:p>
        </p:txBody>
      </p:sp>
      <p:sp>
        <p:nvSpPr>
          <p:cNvPr id="30" name="Google Shape;351;p35">
            <a:extLst>
              <a:ext uri="{FF2B5EF4-FFF2-40B4-BE49-F238E27FC236}">
                <a16:creationId xmlns:a16="http://schemas.microsoft.com/office/drawing/2014/main" id="{35559748-9A1B-4663-9003-A686911F7298}"/>
              </a:ext>
            </a:extLst>
          </p:cNvPr>
          <p:cNvSpPr txBox="1">
            <a:spLocks/>
          </p:cNvSpPr>
          <p:nvPr/>
        </p:nvSpPr>
        <p:spPr>
          <a:xfrm>
            <a:off x="783363" y="597109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fr-FR" sz="3200" dirty="0">
                <a:solidFill>
                  <a:schemeClr val="bg1"/>
                </a:solidFill>
                <a:latin typeface="Cooper Black" panose="0208090404030B020404" pitchFamily="18" charset="0"/>
                <a:sym typeface="Exo 2 ExtraBold"/>
              </a:rPr>
              <a:t>TABLE D</a:t>
            </a:r>
            <a:r>
              <a:rPr lang="fr-FR" sz="3200" dirty="0">
                <a:latin typeface="Cooper Black" panose="0208090404030B020404" pitchFamily="18" charset="0"/>
                <a:sym typeface="Exo 2 ExtraBold"/>
              </a:rPr>
              <a:t>E</a:t>
            </a:r>
            <a:r>
              <a:rPr lang="fr-FR" sz="3200" dirty="0">
                <a:solidFill>
                  <a:srgbClr val="FFA766"/>
                </a:solidFill>
                <a:latin typeface="Cooper Black" panose="0208090404030B020404" pitchFamily="18" charset="0"/>
                <a:sym typeface="Exo 2 ExtraBold"/>
              </a:rPr>
              <a:t>S MATIÈRES :</a:t>
            </a:r>
          </a:p>
        </p:txBody>
      </p:sp>
      <p:cxnSp>
        <p:nvCxnSpPr>
          <p:cNvPr id="31" name="Google Shape;352;p35">
            <a:extLst>
              <a:ext uri="{FF2B5EF4-FFF2-40B4-BE49-F238E27FC236}">
                <a16:creationId xmlns:a16="http://schemas.microsoft.com/office/drawing/2014/main" id="{AAE1085D-6BD6-4060-8799-3D45007377B2}"/>
              </a:ext>
            </a:extLst>
          </p:cNvPr>
          <p:cNvCxnSpPr>
            <a:cxnSpLocks/>
          </p:cNvCxnSpPr>
          <p:nvPr/>
        </p:nvCxnSpPr>
        <p:spPr>
          <a:xfrm rot="-60000" flipH="1" flipV="1">
            <a:off x="1272483" y="2505339"/>
            <a:ext cx="3363029" cy="6031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53;p35">
            <a:extLst>
              <a:ext uri="{FF2B5EF4-FFF2-40B4-BE49-F238E27FC236}">
                <a16:creationId xmlns:a16="http://schemas.microsoft.com/office/drawing/2014/main" id="{19AD900B-CB3D-4CC0-AC5D-85742723886A}"/>
              </a:ext>
            </a:extLst>
          </p:cNvPr>
          <p:cNvCxnSpPr>
            <a:cxnSpLocks/>
          </p:cNvCxnSpPr>
          <p:nvPr/>
        </p:nvCxnSpPr>
        <p:spPr>
          <a:xfrm flipH="1">
            <a:off x="1272447" y="3053264"/>
            <a:ext cx="3362919" cy="69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54;p35">
            <a:extLst>
              <a:ext uri="{FF2B5EF4-FFF2-40B4-BE49-F238E27FC236}">
                <a16:creationId xmlns:a16="http://schemas.microsoft.com/office/drawing/2014/main" id="{68A43378-7F26-4EC4-ABD4-7E7D79E25401}"/>
              </a:ext>
            </a:extLst>
          </p:cNvPr>
          <p:cNvCxnSpPr>
            <a:cxnSpLocks/>
            <a:stCxn id="23" idx="1"/>
            <a:endCxn id="29" idx="3"/>
          </p:cNvCxnSpPr>
          <p:nvPr/>
        </p:nvCxnSpPr>
        <p:spPr>
          <a:xfrm flipH="1">
            <a:off x="1272364" y="3601514"/>
            <a:ext cx="3363003" cy="148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355;p35">
            <a:extLst>
              <a:ext uri="{FF2B5EF4-FFF2-40B4-BE49-F238E27FC236}">
                <a16:creationId xmlns:a16="http://schemas.microsoft.com/office/drawing/2014/main" id="{B0D670EF-16E6-4AEB-BE1A-D5C761D4F383}"/>
              </a:ext>
            </a:extLst>
          </p:cNvPr>
          <p:cNvCxnSpPr>
            <a:cxnSpLocks/>
          </p:cNvCxnSpPr>
          <p:nvPr/>
        </p:nvCxnSpPr>
        <p:spPr>
          <a:xfrm rot="-60000" flipH="1" flipV="1">
            <a:off x="1272474" y="4150123"/>
            <a:ext cx="3362889" cy="47193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6;p35">
            <a:extLst>
              <a:ext uri="{FF2B5EF4-FFF2-40B4-BE49-F238E27FC236}">
                <a16:creationId xmlns:a16="http://schemas.microsoft.com/office/drawing/2014/main" id="{C7C37523-8810-4EDE-BFCB-EAD94F4C7700}"/>
              </a:ext>
            </a:extLst>
          </p:cNvPr>
          <p:cNvCxnSpPr>
            <a:cxnSpLocks/>
          </p:cNvCxnSpPr>
          <p:nvPr/>
        </p:nvCxnSpPr>
        <p:spPr>
          <a:xfrm rot="-60000" flipH="1" flipV="1">
            <a:off x="1272474" y="4698445"/>
            <a:ext cx="3362888" cy="6649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57;p35">
            <a:extLst>
              <a:ext uri="{FF2B5EF4-FFF2-40B4-BE49-F238E27FC236}">
                <a16:creationId xmlns:a16="http://schemas.microsoft.com/office/drawing/2014/main" id="{04DBCC64-0CCA-44B2-A77B-088C326055A7}"/>
              </a:ext>
            </a:extLst>
          </p:cNvPr>
          <p:cNvCxnSpPr>
            <a:cxnSpLocks/>
          </p:cNvCxnSpPr>
          <p:nvPr/>
        </p:nvCxnSpPr>
        <p:spPr>
          <a:xfrm rot="-60000" flipH="1" flipV="1">
            <a:off x="1272439" y="5246289"/>
            <a:ext cx="3363073" cy="40013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339;p35">
            <a:extLst>
              <a:ext uri="{FF2B5EF4-FFF2-40B4-BE49-F238E27FC236}">
                <a16:creationId xmlns:a16="http://schemas.microsoft.com/office/drawing/2014/main" id="{E953558F-8E29-4890-BAAB-9516BD7BEB8F}"/>
              </a:ext>
            </a:extLst>
          </p:cNvPr>
          <p:cNvSpPr txBox="1">
            <a:spLocks/>
          </p:cNvSpPr>
          <p:nvPr/>
        </p:nvSpPr>
        <p:spPr>
          <a:xfrm>
            <a:off x="4635208" y="1729318"/>
            <a:ext cx="5831595" cy="39975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fr-FR" sz="3200" dirty="0">
                <a:solidFill>
                  <a:schemeClr val="bg1"/>
                </a:solidFill>
                <a:latin typeface="Cooper Black" panose="0208090404030B020404" pitchFamily="18" charset="0"/>
              </a:rPr>
              <a:t>INTRODUCTION</a:t>
            </a:r>
          </a:p>
        </p:txBody>
      </p:sp>
      <p:sp>
        <p:nvSpPr>
          <p:cNvPr id="51" name="Google Shape;349;p35">
            <a:extLst>
              <a:ext uri="{FF2B5EF4-FFF2-40B4-BE49-F238E27FC236}">
                <a16:creationId xmlns:a16="http://schemas.microsoft.com/office/drawing/2014/main" id="{CB0B3B47-7EF5-49F9-BF4E-1BBD42FEC16A}"/>
              </a:ext>
            </a:extLst>
          </p:cNvPr>
          <p:cNvSpPr txBox="1">
            <a:spLocks/>
          </p:cNvSpPr>
          <p:nvPr/>
        </p:nvSpPr>
        <p:spPr>
          <a:xfrm rot="1867">
            <a:off x="720025" y="1719118"/>
            <a:ext cx="552300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1</a:t>
            </a:r>
          </a:p>
        </p:txBody>
      </p:sp>
      <p:cxnSp>
        <p:nvCxnSpPr>
          <p:cNvPr id="52" name="Google Shape;352;p35">
            <a:extLst>
              <a:ext uri="{FF2B5EF4-FFF2-40B4-BE49-F238E27FC236}">
                <a16:creationId xmlns:a16="http://schemas.microsoft.com/office/drawing/2014/main" id="{6967FEE2-CAE0-406C-B955-985172D7BFA7}"/>
              </a:ext>
            </a:extLst>
          </p:cNvPr>
          <p:cNvCxnSpPr>
            <a:cxnSpLocks/>
          </p:cNvCxnSpPr>
          <p:nvPr/>
        </p:nvCxnSpPr>
        <p:spPr>
          <a:xfrm rot="-60000" flipH="1" flipV="1">
            <a:off x="1272325" y="1993318"/>
            <a:ext cx="3363029" cy="6031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8" name="Image 37">
            <a:extLst>
              <a:ext uri="{FF2B5EF4-FFF2-40B4-BE49-F238E27FC236}">
                <a16:creationId xmlns:a16="http://schemas.microsoft.com/office/drawing/2014/main" id="{EE3EA595-59BC-43CC-BD08-EB85A19DB9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53534">
            <a:off x="8667412" y="3543271"/>
            <a:ext cx="3279586" cy="1079984"/>
          </a:xfrm>
          <a:prstGeom prst="rect">
            <a:avLst/>
          </a:prstGeom>
        </p:spPr>
      </p:pic>
      <p:sp>
        <p:nvSpPr>
          <p:cNvPr id="37" name="Google Shape;349;p35">
            <a:extLst>
              <a:ext uri="{FF2B5EF4-FFF2-40B4-BE49-F238E27FC236}">
                <a16:creationId xmlns:a16="http://schemas.microsoft.com/office/drawing/2014/main" id="{18E884D6-C1F9-45C3-B10D-BF111DD8CC6D}"/>
              </a:ext>
            </a:extLst>
          </p:cNvPr>
          <p:cNvSpPr txBox="1">
            <a:spLocks/>
          </p:cNvSpPr>
          <p:nvPr/>
        </p:nvSpPr>
        <p:spPr>
          <a:xfrm rot="1867">
            <a:off x="11471875" y="6332575"/>
            <a:ext cx="836463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01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E683E157-C047-4355-914D-E1424EA9EB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262894">
            <a:off x="-23980494" y="-4941827"/>
            <a:ext cx="25441545" cy="8378028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755FB249-CF6F-4FCD-88E4-863071866E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412029">
            <a:off x="12478583" y="-2266197"/>
            <a:ext cx="33477223" cy="23670763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91981A37-4494-45C5-9AC8-5D04CE5F66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5986397">
            <a:off x="8691849" y="-12465401"/>
            <a:ext cx="12483739" cy="817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62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765FC6E6-F818-204F-9C83-D4B41FD06DDB}"/>
              </a:ext>
            </a:extLst>
          </p:cNvPr>
          <p:cNvSpPr>
            <a:spLocks noChangeAspect="1"/>
          </p:cNvSpPr>
          <p:nvPr/>
        </p:nvSpPr>
        <p:spPr>
          <a:xfrm>
            <a:off x="-842559" y="428842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885C5E1-EA20-F948-94E2-D0509EDD803E}"/>
              </a:ext>
            </a:extLst>
          </p:cNvPr>
          <p:cNvSpPr>
            <a:spLocks noChangeAspect="1"/>
          </p:cNvSpPr>
          <p:nvPr/>
        </p:nvSpPr>
        <p:spPr>
          <a:xfrm>
            <a:off x="866458" y="556184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5" name="Graphic 44" descr="Users">
            <a:hlinkClick r:id="rId3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1322572" y="-1120"/>
            <a:ext cx="2601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bg1"/>
                </a:solidFill>
                <a:latin typeface="Montserrat" pitchFamily="2" charset="77"/>
              </a:rPr>
              <a:t>INTERFACES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9902A311-F44C-D641-A96E-FB81AF4E2E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540000">
            <a:off x="1350582" y="519780"/>
            <a:ext cx="2565887" cy="134841"/>
          </a:xfrm>
          <a:prstGeom prst="rect">
            <a:avLst/>
          </a:prstGeom>
        </p:spPr>
      </p:pic>
      <p:pic>
        <p:nvPicPr>
          <p:cNvPr id="397" name="Image 396">
            <a:extLst>
              <a:ext uri="{FF2B5EF4-FFF2-40B4-BE49-F238E27FC236}">
                <a16:creationId xmlns:a16="http://schemas.microsoft.com/office/drawing/2014/main" id="{E22F062D-3171-4D5A-8DBC-4DE3EDCD393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7992" y="4425008"/>
            <a:ext cx="622800" cy="622800"/>
          </a:xfrm>
          <a:prstGeom prst="rect">
            <a:avLst/>
          </a:prstGeom>
        </p:spPr>
      </p:pic>
      <p:pic>
        <p:nvPicPr>
          <p:cNvPr id="398" name="Image 397">
            <a:extLst>
              <a:ext uri="{FF2B5EF4-FFF2-40B4-BE49-F238E27FC236}">
                <a16:creationId xmlns:a16="http://schemas.microsoft.com/office/drawing/2014/main" id="{D0E0FF8F-FC41-46C7-811D-BF5008CB3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39723" y="4392022"/>
            <a:ext cx="622800" cy="6228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94F52E0-A0E6-483F-B2C8-46D32079E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405" y="5680242"/>
            <a:ext cx="622800" cy="622800"/>
          </a:xfrm>
          <a:prstGeom prst="rect">
            <a:avLst/>
          </a:prstGeom>
        </p:spPr>
      </p:pic>
      <p:sp>
        <p:nvSpPr>
          <p:cNvPr id="399" name="Oval 46">
            <a:extLst>
              <a:ext uri="{FF2B5EF4-FFF2-40B4-BE49-F238E27FC236}">
                <a16:creationId xmlns:a16="http://schemas.microsoft.com/office/drawing/2014/main" id="{2D29CF12-CEBB-4C8D-94D0-E7DC194FFBA5}"/>
              </a:ext>
            </a:extLst>
          </p:cNvPr>
          <p:cNvSpPr>
            <a:spLocks noChangeAspect="1"/>
          </p:cNvSpPr>
          <p:nvPr/>
        </p:nvSpPr>
        <p:spPr>
          <a:xfrm>
            <a:off x="-835063" y="494367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0" name="Image 399">
            <a:extLst>
              <a:ext uri="{FF2B5EF4-FFF2-40B4-BE49-F238E27FC236}">
                <a16:creationId xmlns:a16="http://schemas.microsoft.com/office/drawing/2014/main" id="{0FDBAB76-B449-46B4-B10C-61B0AE48492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77756" y="556849"/>
            <a:ext cx="631680" cy="631680"/>
          </a:xfrm>
          <a:prstGeom prst="rect">
            <a:avLst/>
          </a:prstGeom>
        </p:spPr>
      </p:pic>
      <p:pic>
        <p:nvPicPr>
          <p:cNvPr id="401" name="Image 400">
            <a:extLst>
              <a:ext uri="{FF2B5EF4-FFF2-40B4-BE49-F238E27FC236}">
                <a16:creationId xmlns:a16="http://schemas.microsoft.com/office/drawing/2014/main" id="{3B1157D0-7C2C-4B8D-885C-670E76226E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-789277" y="552119"/>
            <a:ext cx="631680" cy="631680"/>
          </a:xfrm>
          <a:prstGeom prst="rect">
            <a:avLst/>
          </a:prstGeom>
        </p:spPr>
      </p:pic>
      <p:sp>
        <p:nvSpPr>
          <p:cNvPr id="402" name="Oval 64">
            <a:extLst>
              <a:ext uri="{FF2B5EF4-FFF2-40B4-BE49-F238E27FC236}">
                <a16:creationId xmlns:a16="http://schemas.microsoft.com/office/drawing/2014/main" id="{7FCB9E9C-5D07-4615-B5D5-9CD29AEF8A72}"/>
              </a:ext>
            </a:extLst>
          </p:cNvPr>
          <p:cNvSpPr>
            <a:spLocks noChangeAspect="1"/>
          </p:cNvSpPr>
          <p:nvPr/>
        </p:nvSpPr>
        <p:spPr>
          <a:xfrm>
            <a:off x="-842559" y="174158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3" name="Graphic 31" descr="Lightbulb">
            <a:extLst>
              <a:ext uri="{FF2B5EF4-FFF2-40B4-BE49-F238E27FC236}">
                <a16:creationId xmlns:a16="http://schemas.microsoft.com/office/drawing/2014/main" id="{2EBE8E97-70A9-4D11-95AC-8FC6E87FFA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785436" y="1828889"/>
            <a:ext cx="703036" cy="703036"/>
          </a:xfrm>
          <a:prstGeom prst="rect">
            <a:avLst/>
          </a:prstGeom>
        </p:spPr>
      </p:pic>
      <p:pic>
        <p:nvPicPr>
          <p:cNvPr id="404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63A7EB-2ADE-489C-89D5-6405BF787C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4388" y="1828889"/>
            <a:ext cx="703036" cy="703036"/>
          </a:xfrm>
          <a:prstGeom prst="rect">
            <a:avLst/>
          </a:prstGeom>
        </p:spPr>
      </p:pic>
      <p:sp>
        <p:nvSpPr>
          <p:cNvPr id="405" name="Oval 37">
            <a:extLst>
              <a:ext uri="{FF2B5EF4-FFF2-40B4-BE49-F238E27FC236}">
                <a16:creationId xmlns:a16="http://schemas.microsoft.com/office/drawing/2014/main" id="{314B4912-AD58-419C-B12F-FE06EDC58161}"/>
              </a:ext>
            </a:extLst>
          </p:cNvPr>
          <p:cNvSpPr>
            <a:spLocks noChangeAspect="1"/>
          </p:cNvSpPr>
          <p:nvPr/>
        </p:nvSpPr>
        <p:spPr>
          <a:xfrm>
            <a:off x="-842559" y="301500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6" name="Image 405">
            <a:extLst>
              <a:ext uri="{FF2B5EF4-FFF2-40B4-BE49-F238E27FC236}">
                <a16:creationId xmlns:a16="http://schemas.microsoft.com/office/drawing/2014/main" id="{3A7A19E8-F181-4C43-91C3-FD82D2B2A3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35297" y="3150162"/>
            <a:ext cx="622800" cy="622800"/>
          </a:xfrm>
          <a:prstGeom prst="rect">
            <a:avLst/>
          </a:prstGeom>
        </p:spPr>
      </p:pic>
      <p:pic>
        <p:nvPicPr>
          <p:cNvPr id="407" name="Image 406">
            <a:extLst>
              <a:ext uri="{FF2B5EF4-FFF2-40B4-BE49-F238E27FC236}">
                <a16:creationId xmlns:a16="http://schemas.microsoft.com/office/drawing/2014/main" id="{574F37D8-010F-4EC5-9932-0843B2DDB514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80" y="3138575"/>
            <a:ext cx="622800" cy="622800"/>
          </a:xfrm>
          <a:prstGeom prst="rect">
            <a:avLst/>
          </a:prstGeom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8DAB17B-F466-4173-84C4-CD59AD107920}"/>
              </a:ext>
            </a:extLst>
          </p:cNvPr>
          <p:cNvSpPr/>
          <p:nvPr/>
        </p:nvSpPr>
        <p:spPr>
          <a:xfrm>
            <a:off x="4204563" y="870127"/>
            <a:ext cx="5434737" cy="627344"/>
          </a:xfrm>
          <a:prstGeom prst="roundRect">
            <a:avLst/>
          </a:prstGeom>
          <a:noFill/>
          <a:ln w="76200">
            <a:solidFill>
              <a:srgbClr val="23BBC2"/>
            </a:solidFill>
          </a:ln>
          <a:effectLst>
            <a:outerShdw blurRad="1270000" dist="12700" dir="5400000" algn="bl" rotWithShape="0">
              <a:srgbClr val="23BBC2"/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Arial Black" panose="020B0A04020102020204" pitchFamily="34" charset="0"/>
              </a:rPr>
              <a:t>PROF (Dashboard)</a:t>
            </a:r>
            <a:endParaRPr lang="fr-FR" sz="32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A4A1969-D4AA-4ABC-AE3A-E4BB4A5732B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86231" y="1720640"/>
            <a:ext cx="9830458" cy="4669200"/>
          </a:xfrm>
          <a:prstGeom prst="rect">
            <a:avLst/>
          </a:prstGeom>
        </p:spPr>
      </p:pic>
      <p:sp>
        <p:nvSpPr>
          <p:cNvPr id="22" name="Google Shape;349;p35">
            <a:extLst>
              <a:ext uri="{FF2B5EF4-FFF2-40B4-BE49-F238E27FC236}">
                <a16:creationId xmlns:a16="http://schemas.microsoft.com/office/drawing/2014/main" id="{66EF3288-9147-4C27-87BC-5A28795CB4F4}"/>
              </a:ext>
            </a:extLst>
          </p:cNvPr>
          <p:cNvSpPr txBox="1">
            <a:spLocks/>
          </p:cNvSpPr>
          <p:nvPr/>
        </p:nvSpPr>
        <p:spPr>
          <a:xfrm rot="1867">
            <a:off x="11471875" y="6332575"/>
            <a:ext cx="836463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439386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765FC6E6-F818-204F-9C83-D4B41FD06DDB}"/>
              </a:ext>
            </a:extLst>
          </p:cNvPr>
          <p:cNvSpPr>
            <a:spLocks noChangeAspect="1"/>
          </p:cNvSpPr>
          <p:nvPr/>
        </p:nvSpPr>
        <p:spPr>
          <a:xfrm>
            <a:off x="-842559" y="428842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885C5E1-EA20-F948-94E2-D0509EDD803E}"/>
              </a:ext>
            </a:extLst>
          </p:cNvPr>
          <p:cNvSpPr>
            <a:spLocks noChangeAspect="1"/>
          </p:cNvSpPr>
          <p:nvPr/>
        </p:nvSpPr>
        <p:spPr>
          <a:xfrm>
            <a:off x="866458" y="556184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5" name="Graphic 44" descr="Users">
            <a:hlinkClick r:id="rId3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1322572" y="-1120"/>
            <a:ext cx="2601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bg1"/>
                </a:solidFill>
                <a:latin typeface="Montserrat" pitchFamily="2" charset="77"/>
              </a:rPr>
              <a:t>INTERFACES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9902A311-F44C-D641-A96E-FB81AF4E2E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540000">
            <a:off x="1350582" y="519780"/>
            <a:ext cx="2565887" cy="134841"/>
          </a:xfrm>
          <a:prstGeom prst="rect">
            <a:avLst/>
          </a:prstGeom>
        </p:spPr>
      </p:pic>
      <p:pic>
        <p:nvPicPr>
          <p:cNvPr id="397" name="Image 396">
            <a:extLst>
              <a:ext uri="{FF2B5EF4-FFF2-40B4-BE49-F238E27FC236}">
                <a16:creationId xmlns:a16="http://schemas.microsoft.com/office/drawing/2014/main" id="{E22F062D-3171-4D5A-8DBC-4DE3EDCD393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7992" y="4425008"/>
            <a:ext cx="622800" cy="622800"/>
          </a:xfrm>
          <a:prstGeom prst="rect">
            <a:avLst/>
          </a:prstGeom>
        </p:spPr>
      </p:pic>
      <p:pic>
        <p:nvPicPr>
          <p:cNvPr id="398" name="Image 397">
            <a:extLst>
              <a:ext uri="{FF2B5EF4-FFF2-40B4-BE49-F238E27FC236}">
                <a16:creationId xmlns:a16="http://schemas.microsoft.com/office/drawing/2014/main" id="{D0E0FF8F-FC41-46C7-811D-BF5008CB3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39723" y="4392022"/>
            <a:ext cx="622800" cy="6228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94F52E0-A0E6-483F-B2C8-46D32079E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405" y="5680242"/>
            <a:ext cx="622800" cy="622800"/>
          </a:xfrm>
          <a:prstGeom prst="rect">
            <a:avLst/>
          </a:prstGeom>
        </p:spPr>
      </p:pic>
      <p:sp>
        <p:nvSpPr>
          <p:cNvPr id="399" name="Oval 46">
            <a:extLst>
              <a:ext uri="{FF2B5EF4-FFF2-40B4-BE49-F238E27FC236}">
                <a16:creationId xmlns:a16="http://schemas.microsoft.com/office/drawing/2014/main" id="{2D29CF12-CEBB-4C8D-94D0-E7DC194FFBA5}"/>
              </a:ext>
            </a:extLst>
          </p:cNvPr>
          <p:cNvSpPr>
            <a:spLocks noChangeAspect="1"/>
          </p:cNvSpPr>
          <p:nvPr/>
        </p:nvSpPr>
        <p:spPr>
          <a:xfrm>
            <a:off x="-835063" y="494367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0" name="Image 399">
            <a:extLst>
              <a:ext uri="{FF2B5EF4-FFF2-40B4-BE49-F238E27FC236}">
                <a16:creationId xmlns:a16="http://schemas.microsoft.com/office/drawing/2014/main" id="{0FDBAB76-B449-46B4-B10C-61B0AE48492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77756" y="556849"/>
            <a:ext cx="631680" cy="631680"/>
          </a:xfrm>
          <a:prstGeom prst="rect">
            <a:avLst/>
          </a:prstGeom>
        </p:spPr>
      </p:pic>
      <p:pic>
        <p:nvPicPr>
          <p:cNvPr id="401" name="Image 400">
            <a:extLst>
              <a:ext uri="{FF2B5EF4-FFF2-40B4-BE49-F238E27FC236}">
                <a16:creationId xmlns:a16="http://schemas.microsoft.com/office/drawing/2014/main" id="{3B1157D0-7C2C-4B8D-885C-670E76226E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-789277" y="552119"/>
            <a:ext cx="631680" cy="631680"/>
          </a:xfrm>
          <a:prstGeom prst="rect">
            <a:avLst/>
          </a:prstGeom>
        </p:spPr>
      </p:pic>
      <p:sp>
        <p:nvSpPr>
          <p:cNvPr id="402" name="Oval 64">
            <a:extLst>
              <a:ext uri="{FF2B5EF4-FFF2-40B4-BE49-F238E27FC236}">
                <a16:creationId xmlns:a16="http://schemas.microsoft.com/office/drawing/2014/main" id="{7FCB9E9C-5D07-4615-B5D5-9CD29AEF8A72}"/>
              </a:ext>
            </a:extLst>
          </p:cNvPr>
          <p:cNvSpPr>
            <a:spLocks noChangeAspect="1"/>
          </p:cNvSpPr>
          <p:nvPr/>
        </p:nvSpPr>
        <p:spPr>
          <a:xfrm>
            <a:off x="-842559" y="174158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3" name="Graphic 31" descr="Lightbulb">
            <a:extLst>
              <a:ext uri="{FF2B5EF4-FFF2-40B4-BE49-F238E27FC236}">
                <a16:creationId xmlns:a16="http://schemas.microsoft.com/office/drawing/2014/main" id="{2EBE8E97-70A9-4D11-95AC-8FC6E87FFA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785436" y="1828889"/>
            <a:ext cx="703036" cy="703036"/>
          </a:xfrm>
          <a:prstGeom prst="rect">
            <a:avLst/>
          </a:prstGeom>
        </p:spPr>
      </p:pic>
      <p:pic>
        <p:nvPicPr>
          <p:cNvPr id="404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63A7EB-2ADE-489C-89D5-6405BF787C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4388" y="1828889"/>
            <a:ext cx="703036" cy="703036"/>
          </a:xfrm>
          <a:prstGeom prst="rect">
            <a:avLst/>
          </a:prstGeom>
        </p:spPr>
      </p:pic>
      <p:sp>
        <p:nvSpPr>
          <p:cNvPr id="405" name="Oval 37">
            <a:extLst>
              <a:ext uri="{FF2B5EF4-FFF2-40B4-BE49-F238E27FC236}">
                <a16:creationId xmlns:a16="http://schemas.microsoft.com/office/drawing/2014/main" id="{314B4912-AD58-419C-B12F-FE06EDC58161}"/>
              </a:ext>
            </a:extLst>
          </p:cNvPr>
          <p:cNvSpPr>
            <a:spLocks noChangeAspect="1"/>
          </p:cNvSpPr>
          <p:nvPr/>
        </p:nvSpPr>
        <p:spPr>
          <a:xfrm>
            <a:off x="-842559" y="301500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6" name="Image 405">
            <a:extLst>
              <a:ext uri="{FF2B5EF4-FFF2-40B4-BE49-F238E27FC236}">
                <a16:creationId xmlns:a16="http://schemas.microsoft.com/office/drawing/2014/main" id="{3A7A19E8-F181-4C43-91C3-FD82D2B2A3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35297" y="3150162"/>
            <a:ext cx="622800" cy="622800"/>
          </a:xfrm>
          <a:prstGeom prst="rect">
            <a:avLst/>
          </a:prstGeom>
        </p:spPr>
      </p:pic>
      <p:pic>
        <p:nvPicPr>
          <p:cNvPr id="407" name="Image 406">
            <a:extLst>
              <a:ext uri="{FF2B5EF4-FFF2-40B4-BE49-F238E27FC236}">
                <a16:creationId xmlns:a16="http://schemas.microsoft.com/office/drawing/2014/main" id="{574F37D8-010F-4EC5-9932-0843B2DDB514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80" y="3138575"/>
            <a:ext cx="622800" cy="622800"/>
          </a:xfrm>
          <a:prstGeom prst="rect">
            <a:avLst/>
          </a:prstGeom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8DAB17B-F466-4173-84C4-CD59AD107920}"/>
              </a:ext>
            </a:extLst>
          </p:cNvPr>
          <p:cNvSpPr/>
          <p:nvPr/>
        </p:nvSpPr>
        <p:spPr>
          <a:xfrm>
            <a:off x="2929631" y="870127"/>
            <a:ext cx="6709669" cy="627344"/>
          </a:xfrm>
          <a:prstGeom prst="roundRect">
            <a:avLst/>
          </a:prstGeom>
          <a:noFill/>
          <a:ln w="76200">
            <a:solidFill>
              <a:srgbClr val="23BBC2"/>
            </a:solidFill>
          </a:ln>
          <a:effectLst>
            <a:outerShdw blurRad="1270000" dist="12700" dir="5400000" algn="bl" rotWithShape="0">
              <a:srgbClr val="23BBC2"/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Arial Black" panose="020B0A04020102020204" pitchFamily="34" charset="0"/>
              </a:rPr>
              <a:t>PROF (Prendre L’absence)</a:t>
            </a:r>
            <a:endParaRPr lang="fr-FR" sz="3200" dirty="0"/>
          </a:p>
        </p:txBody>
      </p:sp>
      <p:sp>
        <p:nvSpPr>
          <p:cNvPr id="22" name="Google Shape;349;p35">
            <a:extLst>
              <a:ext uri="{FF2B5EF4-FFF2-40B4-BE49-F238E27FC236}">
                <a16:creationId xmlns:a16="http://schemas.microsoft.com/office/drawing/2014/main" id="{66EF3288-9147-4C27-87BC-5A28795CB4F4}"/>
              </a:ext>
            </a:extLst>
          </p:cNvPr>
          <p:cNvSpPr txBox="1">
            <a:spLocks/>
          </p:cNvSpPr>
          <p:nvPr/>
        </p:nvSpPr>
        <p:spPr>
          <a:xfrm rot="1867">
            <a:off x="11471875" y="6332575"/>
            <a:ext cx="836463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20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AE43330-5D41-8CFA-1D30-C7533F4A21F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04229" y="1741580"/>
            <a:ext cx="9421313" cy="447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21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765FC6E6-F818-204F-9C83-D4B41FD06DDB}"/>
              </a:ext>
            </a:extLst>
          </p:cNvPr>
          <p:cNvSpPr>
            <a:spLocks noChangeAspect="1"/>
          </p:cNvSpPr>
          <p:nvPr/>
        </p:nvSpPr>
        <p:spPr>
          <a:xfrm>
            <a:off x="-842559" y="428842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885C5E1-EA20-F948-94E2-D0509EDD803E}"/>
              </a:ext>
            </a:extLst>
          </p:cNvPr>
          <p:cNvSpPr>
            <a:spLocks noChangeAspect="1"/>
          </p:cNvSpPr>
          <p:nvPr/>
        </p:nvSpPr>
        <p:spPr>
          <a:xfrm>
            <a:off x="866458" y="556184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5" name="Graphic 44" descr="Users">
            <a:hlinkClick r:id="rId3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1322572" y="-1120"/>
            <a:ext cx="2601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bg1"/>
                </a:solidFill>
                <a:latin typeface="Montserrat" pitchFamily="2" charset="77"/>
              </a:rPr>
              <a:t>INTERFACES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9902A311-F44C-D641-A96E-FB81AF4E2E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540000">
            <a:off x="1350582" y="519780"/>
            <a:ext cx="2565887" cy="134841"/>
          </a:xfrm>
          <a:prstGeom prst="rect">
            <a:avLst/>
          </a:prstGeom>
        </p:spPr>
      </p:pic>
      <p:pic>
        <p:nvPicPr>
          <p:cNvPr id="397" name="Image 396">
            <a:extLst>
              <a:ext uri="{FF2B5EF4-FFF2-40B4-BE49-F238E27FC236}">
                <a16:creationId xmlns:a16="http://schemas.microsoft.com/office/drawing/2014/main" id="{E22F062D-3171-4D5A-8DBC-4DE3EDCD393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7992" y="4425008"/>
            <a:ext cx="622800" cy="622800"/>
          </a:xfrm>
          <a:prstGeom prst="rect">
            <a:avLst/>
          </a:prstGeom>
        </p:spPr>
      </p:pic>
      <p:pic>
        <p:nvPicPr>
          <p:cNvPr id="398" name="Image 397">
            <a:extLst>
              <a:ext uri="{FF2B5EF4-FFF2-40B4-BE49-F238E27FC236}">
                <a16:creationId xmlns:a16="http://schemas.microsoft.com/office/drawing/2014/main" id="{D0E0FF8F-FC41-46C7-811D-BF5008CB3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39723" y="4392022"/>
            <a:ext cx="622800" cy="6228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94F52E0-A0E6-483F-B2C8-46D32079E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405" y="5680242"/>
            <a:ext cx="622800" cy="622800"/>
          </a:xfrm>
          <a:prstGeom prst="rect">
            <a:avLst/>
          </a:prstGeom>
        </p:spPr>
      </p:pic>
      <p:sp>
        <p:nvSpPr>
          <p:cNvPr id="399" name="Oval 46">
            <a:extLst>
              <a:ext uri="{FF2B5EF4-FFF2-40B4-BE49-F238E27FC236}">
                <a16:creationId xmlns:a16="http://schemas.microsoft.com/office/drawing/2014/main" id="{2D29CF12-CEBB-4C8D-94D0-E7DC194FFBA5}"/>
              </a:ext>
            </a:extLst>
          </p:cNvPr>
          <p:cNvSpPr>
            <a:spLocks noChangeAspect="1"/>
          </p:cNvSpPr>
          <p:nvPr/>
        </p:nvSpPr>
        <p:spPr>
          <a:xfrm>
            <a:off x="-835063" y="494367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0" name="Image 399">
            <a:extLst>
              <a:ext uri="{FF2B5EF4-FFF2-40B4-BE49-F238E27FC236}">
                <a16:creationId xmlns:a16="http://schemas.microsoft.com/office/drawing/2014/main" id="{0FDBAB76-B449-46B4-B10C-61B0AE48492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77756" y="556849"/>
            <a:ext cx="631680" cy="631680"/>
          </a:xfrm>
          <a:prstGeom prst="rect">
            <a:avLst/>
          </a:prstGeom>
        </p:spPr>
      </p:pic>
      <p:pic>
        <p:nvPicPr>
          <p:cNvPr id="401" name="Image 400">
            <a:extLst>
              <a:ext uri="{FF2B5EF4-FFF2-40B4-BE49-F238E27FC236}">
                <a16:creationId xmlns:a16="http://schemas.microsoft.com/office/drawing/2014/main" id="{3B1157D0-7C2C-4B8D-885C-670E76226E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-789277" y="552119"/>
            <a:ext cx="631680" cy="631680"/>
          </a:xfrm>
          <a:prstGeom prst="rect">
            <a:avLst/>
          </a:prstGeom>
        </p:spPr>
      </p:pic>
      <p:sp>
        <p:nvSpPr>
          <p:cNvPr id="402" name="Oval 64">
            <a:extLst>
              <a:ext uri="{FF2B5EF4-FFF2-40B4-BE49-F238E27FC236}">
                <a16:creationId xmlns:a16="http://schemas.microsoft.com/office/drawing/2014/main" id="{7FCB9E9C-5D07-4615-B5D5-9CD29AEF8A72}"/>
              </a:ext>
            </a:extLst>
          </p:cNvPr>
          <p:cNvSpPr>
            <a:spLocks noChangeAspect="1"/>
          </p:cNvSpPr>
          <p:nvPr/>
        </p:nvSpPr>
        <p:spPr>
          <a:xfrm>
            <a:off x="-842559" y="174158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3" name="Graphic 31" descr="Lightbulb">
            <a:extLst>
              <a:ext uri="{FF2B5EF4-FFF2-40B4-BE49-F238E27FC236}">
                <a16:creationId xmlns:a16="http://schemas.microsoft.com/office/drawing/2014/main" id="{2EBE8E97-70A9-4D11-95AC-8FC6E87FFA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785436" y="1828889"/>
            <a:ext cx="703036" cy="703036"/>
          </a:xfrm>
          <a:prstGeom prst="rect">
            <a:avLst/>
          </a:prstGeom>
        </p:spPr>
      </p:pic>
      <p:pic>
        <p:nvPicPr>
          <p:cNvPr id="404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63A7EB-2ADE-489C-89D5-6405BF787C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4388" y="1828889"/>
            <a:ext cx="703036" cy="703036"/>
          </a:xfrm>
          <a:prstGeom prst="rect">
            <a:avLst/>
          </a:prstGeom>
        </p:spPr>
      </p:pic>
      <p:sp>
        <p:nvSpPr>
          <p:cNvPr id="405" name="Oval 37">
            <a:extLst>
              <a:ext uri="{FF2B5EF4-FFF2-40B4-BE49-F238E27FC236}">
                <a16:creationId xmlns:a16="http://schemas.microsoft.com/office/drawing/2014/main" id="{314B4912-AD58-419C-B12F-FE06EDC58161}"/>
              </a:ext>
            </a:extLst>
          </p:cNvPr>
          <p:cNvSpPr>
            <a:spLocks noChangeAspect="1"/>
          </p:cNvSpPr>
          <p:nvPr/>
        </p:nvSpPr>
        <p:spPr>
          <a:xfrm>
            <a:off x="-842559" y="301500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6" name="Image 405">
            <a:extLst>
              <a:ext uri="{FF2B5EF4-FFF2-40B4-BE49-F238E27FC236}">
                <a16:creationId xmlns:a16="http://schemas.microsoft.com/office/drawing/2014/main" id="{3A7A19E8-F181-4C43-91C3-FD82D2B2A3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35297" y="3150162"/>
            <a:ext cx="622800" cy="622800"/>
          </a:xfrm>
          <a:prstGeom prst="rect">
            <a:avLst/>
          </a:prstGeom>
        </p:spPr>
      </p:pic>
      <p:pic>
        <p:nvPicPr>
          <p:cNvPr id="407" name="Image 406">
            <a:extLst>
              <a:ext uri="{FF2B5EF4-FFF2-40B4-BE49-F238E27FC236}">
                <a16:creationId xmlns:a16="http://schemas.microsoft.com/office/drawing/2014/main" id="{574F37D8-010F-4EC5-9932-0843B2DDB514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80" y="3138575"/>
            <a:ext cx="622800" cy="622800"/>
          </a:xfrm>
          <a:prstGeom prst="rect">
            <a:avLst/>
          </a:prstGeom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8DAB17B-F466-4173-84C4-CD59AD107920}"/>
              </a:ext>
            </a:extLst>
          </p:cNvPr>
          <p:cNvSpPr/>
          <p:nvPr/>
        </p:nvSpPr>
        <p:spPr>
          <a:xfrm>
            <a:off x="2929631" y="870127"/>
            <a:ext cx="6709669" cy="627344"/>
          </a:xfrm>
          <a:prstGeom prst="roundRect">
            <a:avLst/>
          </a:prstGeom>
          <a:noFill/>
          <a:ln w="76200">
            <a:solidFill>
              <a:srgbClr val="23BBC2"/>
            </a:solidFill>
          </a:ln>
          <a:effectLst>
            <a:outerShdw blurRad="1270000" dist="12700" dir="5400000" algn="bl" rotWithShape="0">
              <a:srgbClr val="23BBC2"/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Arial Black" panose="020B0A04020102020204" pitchFamily="34" charset="0"/>
              </a:rPr>
              <a:t>PROF (Modifier L’absence)</a:t>
            </a:r>
            <a:endParaRPr lang="fr-FR" sz="3200" dirty="0"/>
          </a:p>
        </p:txBody>
      </p:sp>
      <p:sp>
        <p:nvSpPr>
          <p:cNvPr id="22" name="Google Shape;349;p35">
            <a:extLst>
              <a:ext uri="{FF2B5EF4-FFF2-40B4-BE49-F238E27FC236}">
                <a16:creationId xmlns:a16="http://schemas.microsoft.com/office/drawing/2014/main" id="{66EF3288-9147-4C27-87BC-5A28795CB4F4}"/>
              </a:ext>
            </a:extLst>
          </p:cNvPr>
          <p:cNvSpPr txBox="1">
            <a:spLocks/>
          </p:cNvSpPr>
          <p:nvPr/>
        </p:nvSpPr>
        <p:spPr>
          <a:xfrm rot="1867">
            <a:off x="11471875" y="6332575"/>
            <a:ext cx="836463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21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5258D93-0B51-1CB6-4787-FF30199C1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61152" y="1717344"/>
            <a:ext cx="9710574" cy="458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44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765FC6E6-F818-204F-9C83-D4B41FD06DDB}"/>
              </a:ext>
            </a:extLst>
          </p:cNvPr>
          <p:cNvSpPr>
            <a:spLocks noChangeAspect="1"/>
          </p:cNvSpPr>
          <p:nvPr/>
        </p:nvSpPr>
        <p:spPr>
          <a:xfrm>
            <a:off x="-842559" y="428842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885C5E1-EA20-F948-94E2-D0509EDD803E}"/>
              </a:ext>
            </a:extLst>
          </p:cNvPr>
          <p:cNvSpPr>
            <a:spLocks noChangeAspect="1"/>
          </p:cNvSpPr>
          <p:nvPr/>
        </p:nvSpPr>
        <p:spPr>
          <a:xfrm>
            <a:off x="866458" y="556184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5" name="Graphic 44" descr="Users">
            <a:hlinkClick r:id="rId3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1322572" y="-1120"/>
            <a:ext cx="2601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bg1"/>
                </a:solidFill>
                <a:latin typeface="Montserrat" pitchFamily="2" charset="77"/>
              </a:rPr>
              <a:t>INTERFACES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9902A311-F44C-D641-A96E-FB81AF4E2E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540000">
            <a:off x="1350582" y="519780"/>
            <a:ext cx="2565887" cy="134841"/>
          </a:xfrm>
          <a:prstGeom prst="rect">
            <a:avLst/>
          </a:prstGeom>
        </p:spPr>
      </p:pic>
      <p:pic>
        <p:nvPicPr>
          <p:cNvPr id="397" name="Image 396">
            <a:extLst>
              <a:ext uri="{FF2B5EF4-FFF2-40B4-BE49-F238E27FC236}">
                <a16:creationId xmlns:a16="http://schemas.microsoft.com/office/drawing/2014/main" id="{E22F062D-3171-4D5A-8DBC-4DE3EDCD393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7992" y="4425008"/>
            <a:ext cx="622800" cy="622800"/>
          </a:xfrm>
          <a:prstGeom prst="rect">
            <a:avLst/>
          </a:prstGeom>
        </p:spPr>
      </p:pic>
      <p:pic>
        <p:nvPicPr>
          <p:cNvPr id="398" name="Image 397">
            <a:extLst>
              <a:ext uri="{FF2B5EF4-FFF2-40B4-BE49-F238E27FC236}">
                <a16:creationId xmlns:a16="http://schemas.microsoft.com/office/drawing/2014/main" id="{D0E0FF8F-FC41-46C7-811D-BF5008CB3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39723" y="4392022"/>
            <a:ext cx="622800" cy="6228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94F52E0-A0E6-483F-B2C8-46D32079E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405" y="5680242"/>
            <a:ext cx="622800" cy="622800"/>
          </a:xfrm>
          <a:prstGeom prst="rect">
            <a:avLst/>
          </a:prstGeom>
        </p:spPr>
      </p:pic>
      <p:sp>
        <p:nvSpPr>
          <p:cNvPr id="399" name="Oval 46">
            <a:extLst>
              <a:ext uri="{FF2B5EF4-FFF2-40B4-BE49-F238E27FC236}">
                <a16:creationId xmlns:a16="http://schemas.microsoft.com/office/drawing/2014/main" id="{2D29CF12-CEBB-4C8D-94D0-E7DC194FFBA5}"/>
              </a:ext>
            </a:extLst>
          </p:cNvPr>
          <p:cNvSpPr>
            <a:spLocks noChangeAspect="1"/>
          </p:cNvSpPr>
          <p:nvPr/>
        </p:nvSpPr>
        <p:spPr>
          <a:xfrm>
            <a:off x="-835063" y="494367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0" name="Image 399">
            <a:extLst>
              <a:ext uri="{FF2B5EF4-FFF2-40B4-BE49-F238E27FC236}">
                <a16:creationId xmlns:a16="http://schemas.microsoft.com/office/drawing/2014/main" id="{0FDBAB76-B449-46B4-B10C-61B0AE48492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77756" y="556849"/>
            <a:ext cx="631680" cy="631680"/>
          </a:xfrm>
          <a:prstGeom prst="rect">
            <a:avLst/>
          </a:prstGeom>
        </p:spPr>
      </p:pic>
      <p:pic>
        <p:nvPicPr>
          <p:cNvPr id="401" name="Image 400">
            <a:extLst>
              <a:ext uri="{FF2B5EF4-FFF2-40B4-BE49-F238E27FC236}">
                <a16:creationId xmlns:a16="http://schemas.microsoft.com/office/drawing/2014/main" id="{3B1157D0-7C2C-4B8D-885C-670E76226E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-789277" y="552119"/>
            <a:ext cx="631680" cy="631680"/>
          </a:xfrm>
          <a:prstGeom prst="rect">
            <a:avLst/>
          </a:prstGeom>
        </p:spPr>
      </p:pic>
      <p:sp>
        <p:nvSpPr>
          <p:cNvPr id="402" name="Oval 64">
            <a:extLst>
              <a:ext uri="{FF2B5EF4-FFF2-40B4-BE49-F238E27FC236}">
                <a16:creationId xmlns:a16="http://schemas.microsoft.com/office/drawing/2014/main" id="{7FCB9E9C-5D07-4615-B5D5-9CD29AEF8A72}"/>
              </a:ext>
            </a:extLst>
          </p:cNvPr>
          <p:cNvSpPr>
            <a:spLocks noChangeAspect="1"/>
          </p:cNvSpPr>
          <p:nvPr/>
        </p:nvSpPr>
        <p:spPr>
          <a:xfrm>
            <a:off x="-842559" y="174158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3" name="Graphic 31" descr="Lightbulb">
            <a:extLst>
              <a:ext uri="{FF2B5EF4-FFF2-40B4-BE49-F238E27FC236}">
                <a16:creationId xmlns:a16="http://schemas.microsoft.com/office/drawing/2014/main" id="{2EBE8E97-70A9-4D11-95AC-8FC6E87FFA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785436" y="1828889"/>
            <a:ext cx="703036" cy="703036"/>
          </a:xfrm>
          <a:prstGeom prst="rect">
            <a:avLst/>
          </a:prstGeom>
        </p:spPr>
      </p:pic>
      <p:pic>
        <p:nvPicPr>
          <p:cNvPr id="404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63A7EB-2ADE-489C-89D5-6405BF787C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4388" y="1828889"/>
            <a:ext cx="703036" cy="703036"/>
          </a:xfrm>
          <a:prstGeom prst="rect">
            <a:avLst/>
          </a:prstGeom>
        </p:spPr>
      </p:pic>
      <p:sp>
        <p:nvSpPr>
          <p:cNvPr id="405" name="Oval 37">
            <a:extLst>
              <a:ext uri="{FF2B5EF4-FFF2-40B4-BE49-F238E27FC236}">
                <a16:creationId xmlns:a16="http://schemas.microsoft.com/office/drawing/2014/main" id="{314B4912-AD58-419C-B12F-FE06EDC58161}"/>
              </a:ext>
            </a:extLst>
          </p:cNvPr>
          <p:cNvSpPr>
            <a:spLocks noChangeAspect="1"/>
          </p:cNvSpPr>
          <p:nvPr/>
        </p:nvSpPr>
        <p:spPr>
          <a:xfrm>
            <a:off x="-842559" y="301500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6" name="Image 405">
            <a:extLst>
              <a:ext uri="{FF2B5EF4-FFF2-40B4-BE49-F238E27FC236}">
                <a16:creationId xmlns:a16="http://schemas.microsoft.com/office/drawing/2014/main" id="{3A7A19E8-F181-4C43-91C3-FD82D2B2A3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35297" y="3150162"/>
            <a:ext cx="622800" cy="622800"/>
          </a:xfrm>
          <a:prstGeom prst="rect">
            <a:avLst/>
          </a:prstGeom>
        </p:spPr>
      </p:pic>
      <p:pic>
        <p:nvPicPr>
          <p:cNvPr id="407" name="Image 406">
            <a:extLst>
              <a:ext uri="{FF2B5EF4-FFF2-40B4-BE49-F238E27FC236}">
                <a16:creationId xmlns:a16="http://schemas.microsoft.com/office/drawing/2014/main" id="{574F37D8-010F-4EC5-9932-0843B2DDB514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80" y="3138575"/>
            <a:ext cx="622800" cy="622800"/>
          </a:xfrm>
          <a:prstGeom prst="rect">
            <a:avLst/>
          </a:prstGeom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8DAB17B-F466-4173-84C4-CD59AD107920}"/>
              </a:ext>
            </a:extLst>
          </p:cNvPr>
          <p:cNvSpPr/>
          <p:nvPr/>
        </p:nvSpPr>
        <p:spPr>
          <a:xfrm>
            <a:off x="4090263" y="713788"/>
            <a:ext cx="5740400" cy="627344"/>
          </a:xfrm>
          <a:prstGeom prst="roundRect">
            <a:avLst/>
          </a:prstGeom>
          <a:noFill/>
          <a:ln w="76200">
            <a:solidFill>
              <a:srgbClr val="23BBC2"/>
            </a:solidFill>
          </a:ln>
          <a:effectLst>
            <a:outerShdw blurRad="1270000" dist="12700" dir="5400000" algn="bl" rotWithShape="0">
              <a:srgbClr val="23BBC2"/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Arial Black" panose="020B0A04020102020204" pitchFamily="34" charset="0"/>
              </a:rPr>
              <a:t>Etudiant (Dashboard)</a:t>
            </a:r>
            <a:endParaRPr lang="fr-FR" sz="32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EA9DAF2-3ACC-4006-BBD5-E9834DA02D4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08592" y="1642720"/>
            <a:ext cx="9925416" cy="4669200"/>
          </a:xfrm>
          <a:prstGeom prst="rect">
            <a:avLst/>
          </a:prstGeom>
        </p:spPr>
      </p:pic>
      <p:sp>
        <p:nvSpPr>
          <p:cNvPr id="22" name="Google Shape;349;p35">
            <a:extLst>
              <a:ext uri="{FF2B5EF4-FFF2-40B4-BE49-F238E27FC236}">
                <a16:creationId xmlns:a16="http://schemas.microsoft.com/office/drawing/2014/main" id="{BAB42507-A73A-40B1-8929-5CBFCCB8D6C4}"/>
              </a:ext>
            </a:extLst>
          </p:cNvPr>
          <p:cNvSpPr txBox="1">
            <a:spLocks/>
          </p:cNvSpPr>
          <p:nvPr/>
        </p:nvSpPr>
        <p:spPr>
          <a:xfrm rot="1867">
            <a:off x="11471875" y="6332575"/>
            <a:ext cx="836463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83329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765FC6E6-F818-204F-9C83-D4B41FD06DDB}"/>
              </a:ext>
            </a:extLst>
          </p:cNvPr>
          <p:cNvSpPr>
            <a:spLocks noChangeAspect="1"/>
          </p:cNvSpPr>
          <p:nvPr/>
        </p:nvSpPr>
        <p:spPr>
          <a:xfrm>
            <a:off x="-842559" y="428842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885C5E1-EA20-F948-94E2-D0509EDD803E}"/>
              </a:ext>
            </a:extLst>
          </p:cNvPr>
          <p:cNvSpPr>
            <a:spLocks noChangeAspect="1"/>
          </p:cNvSpPr>
          <p:nvPr/>
        </p:nvSpPr>
        <p:spPr>
          <a:xfrm>
            <a:off x="866458" y="556184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5" name="Graphic 44" descr="Users">
            <a:hlinkClick r:id="rId3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1322572" y="-1120"/>
            <a:ext cx="2601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bg1"/>
                </a:solidFill>
                <a:latin typeface="Montserrat" pitchFamily="2" charset="77"/>
              </a:rPr>
              <a:t>INTERFACES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9902A311-F44C-D641-A96E-FB81AF4E2E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540000">
            <a:off x="1350582" y="519780"/>
            <a:ext cx="2565887" cy="134841"/>
          </a:xfrm>
          <a:prstGeom prst="rect">
            <a:avLst/>
          </a:prstGeom>
        </p:spPr>
      </p:pic>
      <p:pic>
        <p:nvPicPr>
          <p:cNvPr id="397" name="Image 396">
            <a:extLst>
              <a:ext uri="{FF2B5EF4-FFF2-40B4-BE49-F238E27FC236}">
                <a16:creationId xmlns:a16="http://schemas.microsoft.com/office/drawing/2014/main" id="{E22F062D-3171-4D5A-8DBC-4DE3EDCD393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7992" y="4425008"/>
            <a:ext cx="622800" cy="622800"/>
          </a:xfrm>
          <a:prstGeom prst="rect">
            <a:avLst/>
          </a:prstGeom>
        </p:spPr>
      </p:pic>
      <p:pic>
        <p:nvPicPr>
          <p:cNvPr id="398" name="Image 397">
            <a:extLst>
              <a:ext uri="{FF2B5EF4-FFF2-40B4-BE49-F238E27FC236}">
                <a16:creationId xmlns:a16="http://schemas.microsoft.com/office/drawing/2014/main" id="{D0E0FF8F-FC41-46C7-811D-BF5008CB3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39723" y="4392022"/>
            <a:ext cx="622800" cy="6228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94F52E0-A0E6-483F-B2C8-46D32079E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405" y="5680242"/>
            <a:ext cx="622800" cy="622800"/>
          </a:xfrm>
          <a:prstGeom prst="rect">
            <a:avLst/>
          </a:prstGeom>
        </p:spPr>
      </p:pic>
      <p:sp>
        <p:nvSpPr>
          <p:cNvPr id="399" name="Oval 46">
            <a:extLst>
              <a:ext uri="{FF2B5EF4-FFF2-40B4-BE49-F238E27FC236}">
                <a16:creationId xmlns:a16="http://schemas.microsoft.com/office/drawing/2014/main" id="{2D29CF12-CEBB-4C8D-94D0-E7DC194FFBA5}"/>
              </a:ext>
            </a:extLst>
          </p:cNvPr>
          <p:cNvSpPr>
            <a:spLocks noChangeAspect="1"/>
          </p:cNvSpPr>
          <p:nvPr/>
        </p:nvSpPr>
        <p:spPr>
          <a:xfrm>
            <a:off x="-835063" y="494367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0" name="Image 399">
            <a:extLst>
              <a:ext uri="{FF2B5EF4-FFF2-40B4-BE49-F238E27FC236}">
                <a16:creationId xmlns:a16="http://schemas.microsoft.com/office/drawing/2014/main" id="{0FDBAB76-B449-46B4-B10C-61B0AE48492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77756" y="556849"/>
            <a:ext cx="631680" cy="631680"/>
          </a:xfrm>
          <a:prstGeom prst="rect">
            <a:avLst/>
          </a:prstGeom>
        </p:spPr>
      </p:pic>
      <p:pic>
        <p:nvPicPr>
          <p:cNvPr id="401" name="Image 400">
            <a:extLst>
              <a:ext uri="{FF2B5EF4-FFF2-40B4-BE49-F238E27FC236}">
                <a16:creationId xmlns:a16="http://schemas.microsoft.com/office/drawing/2014/main" id="{3B1157D0-7C2C-4B8D-885C-670E76226E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-789277" y="552119"/>
            <a:ext cx="631680" cy="631680"/>
          </a:xfrm>
          <a:prstGeom prst="rect">
            <a:avLst/>
          </a:prstGeom>
        </p:spPr>
      </p:pic>
      <p:sp>
        <p:nvSpPr>
          <p:cNvPr id="402" name="Oval 64">
            <a:extLst>
              <a:ext uri="{FF2B5EF4-FFF2-40B4-BE49-F238E27FC236}">
                <a16:creationId xmlns:a16="http://schemas.microsoft.com/office/drawing/2014/main" id="{7FCB9E9C-5D07-4615-B5D5-9CD29AEF8A72}"/>
              </a:ext>
            </a:extLst>
          </p:cNvPr>
          <p:cNvSpPr>
            <a:spLocks noChangeAspect="1"/>
          </p:cNvSpPr>
          <p:nvPr/>
        </p:nvSpPr>
        <p:spPr>
          <a:xfrm>
            <a:off x="-842559" y="174158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3" name="Graphic 31" descr="Lightbulb">
            <a:extLst>
              <a:ext uri="{FF2B5EF4-FFF2-40B4-BE49-F238E27FC236}">
                <a16:creationId xmlns:a16="http://schemas.microsoft.com/office/drawing/2014/main" id="{2EBE8E97-70A9-4D11-95AC-8FC6E87FFA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785436" y="1828889"/>
            <a:ext cx="703036" cy="703036"/>
          </a:xfrm>
          <a:prstGeom prst="rect">
            <a:avLst/>
          </a:prstGeom>
        </p:spPr>
      </p:pic>
      <p:pic>
        <p:nvPicPr>
          <p:cNvPr id="404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63A7EB-2ADE-489C-89D5-6405BF787C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4388" y="1828889"/>
            <a:ext cx="703036" cy="703036"/>
          </a:xfrm>
          <a:prstGeom prst="rect">
            <a:avLst/>
          </a:prstGeom>
        </p:spPr>
      </p:pic>
      <p:sp>
        <p:nvSpPr>
          <p:cNvPr id="405" name="Oval 37">
            <a:extLst>
              <a:ext uri="{FF2B5EF4-FFF2-40B4-BE49-F238E27FC236}">
                <a16:creationId xmlns:a16="http://schemas.microsoft.com/office/drawing/2014/main" id="{314B4912-AD58-419C-B12F-FE06EDC58161}"/>
              </a:ext>
            </a:extLst>
          </p:cNvPr>
          <p:cNvSpPr>
            <a:spLocks noChangeAspect="1"/>
          </p:cNvSpPr>
          <p:nvPr/>
        </p:nvSpPr>
        <p:spPr>
          <a:xfrm>
            <a:off x="-842559" y="301500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6" name="Image 405">
            <a:extLst>
              <a:ext uri="{FF2B5EF4-FFF2-40B4-BE49-F238E27FC236}">
                <a16:creationId xmlns:a16="http://schemas.microsoft.com/office/drawing/2014/main" id="{3A7A19E8-F181-4C43-91C3-FD82D2B2A3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35297" y="3150162"/>
            <a:ext cx="622800" cy="622800"/>
          </a:xfrm>
          <a:prstGeom prst="rect">
            <a:avLst/>
          </a:prstGeom>
        </p:spPr>
      </p:pic>
      <p:pic>
        <p:nvPicPr>
          <p:cNvPr id="407" name="Image 406">
            <a:extLst>
              <a:ext uri="{FF2B5EF4-FFF2-40B4-BE49-F238E27FC236}">
                <a16:creationId xmlns:a16="http://schemas.microsoft.com/office/drawing/2014/main" id="{574F37D8-010F-4EC5-9932-0843B2DDB514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80" y="3138575"/>
            <a:ext cx="622800" cy="622800"/>
          </a:xfrm>
          <a:prstGeom prst="rect">
            <a:avLst/>
          </a:prstGeom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8DAB17B-F466-4173-84C4-CD59AD107920}"/>
              </a:ext>
            </a:extLst>
          </p:cNvPr>
          <p:cNvSpPr/>
          <p:nvPr/>
        </p:nvSpPr>
        <p:spPr>
          <a:xfrm>
            <a:off x="4090263" y="713788"/>
            <a:ext cx="5740400" cy="627344"/>
          </a:xfrm>
          <a:prstGeom prst="roundRect">
            <a:avLst/>
          </a:prstGeom>
          <a:noFill/>
          <a:ln w="76200">
            <a:solidFill>
              <a:srgbClr val="23BBC2"/>
            </a:solidFill>
          </a:ln>
          <a:effectLst>
            <a:outerShdw blurRad="1270000" dist="12700" dir="5400000" algn="bl" rotWithShape="0">
              <a:srgbClr val="23BBC2"/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Arial Black" panose="020B0A04020102020204" pitchFamily="34" charset="0"/>
              </a:rPr>
              <a:t>Etudiant (Absence)</a:t>
            </a:r>
            <a:endParaRPr lang="fr-FR" sz="32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A7986DB-DF47-45E3-AB91-27BCF05D4B4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66215" y="1663147"/>
            <a:ext cx="9869112" cy="4669200"/>
          </a:xfrm>
          <a:prstGeom prst="rect">
            <a:avLst/>
          </a:prstGeom>
        </p:spPr>
      </p:pic>
      <p:sp>
        <p:nvSpPr>
          <p:cNvPr id="22" name="Google Shape;349;p35">
            <a:extLst>
              <a:ext uri="{FF2B5EF4-FFF2-40B4-BE49-F238E27FC236}">
                <a16:creationId xmlns:a16="http://schemas.microsoft.com/office/drawing/2014/main" id="{F3E5C7FC-27AC-4D26-9AB2-B9551448815E}"/>
              </a:ext>
            </a:extLst>
          </p:cNvPr>
          <p:cNvSpPr txBox="1">
            <a:spLocks/>
          </p:cNvSpPr>
          <p:nvPr/>
        </p:nvSpPr>
        <p:spPr>
          <a:xfrm rot="1867">
            <a:off x="11471875" y="6332575"/>
            <a:ext cx="836463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968593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 rot="12636434">
            <a:off x="1002406" y="-5353504"/>
            <a:ext cx="1002405" cy="7488951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5" name="Graphic 44" descr="Users">
            <a:hlinkClick r:id="rId3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4712475" y="1029979"/>
            <a:ext cx="283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bg1"/>
                </a:solidFill>
                <a:latin typeface="Montserrat" pitchFamily="2" charset="77"/>
              </a:rPr>
              <a:t>CONCLUSION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9902A311-F44C-D641-A96E-FB81AF4E2E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540000">
            <a:off x="5490782" y="1582407"/>
            <a:ext cx="2565887" cy="134841"/>
          </a:xfrm>
          <a:prstGeom prst="rect">
            <a:avLst/>
          </a:prstGeom>
        </p:spPr>
      </p:pic>
      <p:sp>
        <p:nvSpPr>
          <p:cNvPr id="22" name="Google Shape;349;p35">
            <a:extLst>
              <a:ext uri="{FF2B5EF4-FFF2-40B4-BE49-F238E27FC236}">
                <a16:creationId xmlns:a16="http://schemas.microsoft.com/office/drawing/2014/main" id="{E59131E4-04F9-4449-B92D-94D27C0FC9C8}"/>
              </a:ext>
            </a:extLst>
          </p:cNvPr>
          <p:cNvSpPr txBox="1">
            <a:spLocks/>
          </p:cNvSpPr>
          <p:nvPr/>
        </p:nvSpPr>
        <p:spPr>
          <a:xfrm rot="1867">
            <a:off x="11471875" y="6332575"/>
            <a:ext cx="836463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24</a:t>
            </a:r>
          </a:p>
        </p:txBody>
      </p:sp>
      <p:sp>
        <p:nvSpPr>
          <p:cNvPr id="23" name="Freeform 39">
            <a:extLst>
              <a:ext uri="{FF2B5EF4-FFF2-40B4-BE49-F238E27FC236}">
                <a16:creationId xmlns:a16="http://schemas.microsoft.com/office/drawing/2014/main" id="{777B6FFB-4FD8-4EC2-8301-06F02734664B}"/>
              </a:ext>
            </a:extLst>
          </p:cNvPr>
          <p:cNvSpPr/>
          <p:nvPr/>
        </p:nvSpPr>
        <p:spPr>
          <a:xfrm rot="7142415">
            <a:off x="-1183068" y="2592322"/>
            <a:ext cx="1002405" cy="7488951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sp>
        <p:nvSpPr>
          <p:cNvPr id="24" name="Freeform 39">
            <a:extLst>
              <a:ext uri="{FF2B5EF4-FFF2-40B4-BE49-F238E27FC236}">
                <a16:creationId xmlns:a16="http://schemas.microsoft.com/office/drawing/2014/main" id="{5048E747-CE18-4A34-8EF8-FAFD9E2B466B}"/>
              </a:ext>
            </a:extLst>
          </p:cNvPr>
          <p:cNvSpPr/>
          <p:nvPr/>
        </p:nvSpPr>
        <p:spPr>
          <a:xfrm rot="17373885">
            <a:off x="10412773" y="-3744475"/>
            <a:ext cx="1002405" cy="7488951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25" name="图片 45">
            <a:extLst>
              <a:ext uri="{FF2B5EF4-FFF2-40B4-BE49-F238E27FC236}">
                <a16:creationId xmlns:a16="http://schemas.microsoft.com/office/drawing/2014/main" id="{BAB471CB-61A3-45ED-A598-564AFB0797B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0444">
            <a:off x="5285319" y="5262176"/>
            <a:ext cx="5176984" cy="6244928"/>
          </a:xfrm>
          <a:prstGeom prst="rect">
            <a:avLst/>
          </a:prstGeom>
        </p:spPr>
      </p:pic>
      <p:pic>
        <p:nvPicPr>
          <p:cNvPr id="27" name="图片 46">
            <a:extLst>
              <a:ext uri="{FF2B5EF4-FFF2-40B4-BE49-F238E27FC236}">
                <a16:creationId xmlns:a16="http://schemas.microsoft.com/office/drawing/2014/main" id="{8EFC2446-88AD-4E0C-AA54-DB23FCB0B2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430444">
            <a:off x="8861872" y="-903357"/>
            <a:ext cx="7837774" cy="5633954"/>
          </a:xfrm>
          <a:prstGeom prst="rect">
            <a:avLst/>
          </a:prstGeom>
        </p:spPr>
      </p:pic>
      <p:pic>
        <p:nvPicPr>
          <p:cNvPr id="28" name="图片 1">
            <a:extLst>
              <a:ext uri="{FF2B5EF4-FFF2-40B4-BE49-F238E27FC236}">
                <a16:creationId xmlns:a16="http://schemas.microsoft.com/office/drawing/2014/main" id="{66CC2A56-704D-4176-A39A-04F23183EF7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99022">
            <a:off x="-632713" y="5990282"/>
            <a:ext cx="2826440" cy="10287000"/>
          </a:xfrm>
          <a:prstGeom prst="rect">
            <a:avLst/>
          </a:prstGeom>
        </p:spPr>
      </p:pic>
      <p:pic>
        <p:nvPicPr>
          <p:cNvPr id="29" name="图片 3">
            <a:extLst>
              <a:ext uri="{FF2B5EF4-FFF2-40B4-BE49-F238E27FC236}">
                <a16:creationId xmlns:a16="http://schemas.microsoft.com/office/drawing/2014/main" id="{E6BF254B-CDE9-46DC-88BF-513F0F2E9FB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7910">
            <a:off x="1658036" y="5783952"/>
            <a:ext cx="2511352" cy="3029411"/>
          </a:xfrm>
          <a:prstGeom prst="rect">
            <a:avLst/>
          </a:prstGeom>
        </p:spPr>
      </p:pic>
      <p:pic>
        <p:nvPicPr>
          <p:cNvPr id="30" name="图片 4">
            <a:extLst>
              <a:ext uri="{FF2B5EF4-FFF2-40B4-BE49-F238E27FC236}">
                <a16:creationId xmlns:a16="http://schemas.microsoft.com/office/drawing/2014/main" id="{999F27D3-99D0-4092-B74F-774F05B18E7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58558">
            <a:off x="-2397945" y="-1940980"/>
            <a:ext cx="8477236" cy="6093614"/>
          </a:xfrm>
          <a:prstGeom prst="rect">
            <a:avLst/>
          </a:prstGeom>
        </p:spPr>
      </p:pic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BF069EEC-C670-4BA2-A985-781AED8C0ECD}"/>
              </a:ext>
            </a:extLst>
          </p:cNvPr>
          <p:cNvSpPr/>
          <p:nvPr/>
        </p:nvSpPr>
        <p:spPr>
          <a:xfrm>
            <a:off x="1225676" y="1903625"/>
            <a:ext cx="9806234" cy="39755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661CB8"/>
            </a:solidFill>
          </a:ln>
          <a:effectLst>
            <a:outerShdw blurRad="1270000" dist="50800" dir="5400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latin typeface="Codec Pro" panose="00000500000000000000" pitchFamily="2" charset="0"/>
                <a:cs typeface="Codec Pro" panose="00000500000000000000" pitchFamily="2" charset="0"/>
              </a:rPr>
              <a:t>La conception du "DSBD System" avec Django met en avant notre expertise et engagement pour une gestion académique optimisée. Nos choix stratégiques ont abouti à une solution intuitive, renforçant notre compréhension du </a:t>
            </a:r>
            <a:r>
              <a:rPr lang="fr-FR" sz="2800" dirty="0" err="1">
                <a:solidFill>
                  <a:schemeClr val="tx1"/>
                </a:solidFill>
                <a:latin typeface="Codec Pro" panose="00000500000000000000" pitchFamily="2" charset="0"/>
                <a:cs typeface="Codec Pro" panose="00000500000000000000" pitchFamily="2" charset="0"/>
              </a:rPr>
              <a:t>framework</a:t>
            </a:r>
            <a:r>
              <a:rPr lang="fr-FR" sz="2800" dirty="0">
                <a:solidFill>
                  <a:schemeClr val="tx1"/>
                </a:solidFill>
                <a:latin typeface="Codec Pro" panose="00000500000000000000" pitchFamily="2" charset="0"/>
                <a:cs typeface="Codec Pro" panose="00000500000000000000" pitchFamily="2" charset="0"/>
              </a:rPr>
              <a:t> Django et notre engagement envers l'innovation académique.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3" name="TextBox 45">
            <a:extLst>
              <a:ext uri="{FF2B5EF4-FFF2-40B4-BE49-F238E27FC236}">
                <a16:creationId xmlns:a16="http://schemas.microsoft.com/office/drawing/2014/main" id="{D2473EB5-9D8B-450D-B572-69A6C902817F}"/>
              </a:ext>
            </a:extLst>
          </p:cNvPr>
          <p:cNvSpPr txBox="1"/>
          <p:nvPr/>
        </p:nvSpPr>
        <p:spPr>
          <a:xfrm rot="13325340" flipV="1">
            <a:off x="18839335" y="-1695480"/>
            <a:ext cx="1570773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300" dirty="0">
                <a:solidFill>
                  <a:srgbClr val="FFE54D"/>
                </a:solidFill>
                <a:latin typeface="Bauhaus 93" panose="04030905020B02020C02" pitchFamily="82" charset="0"/>
              </a:rPr>
              <a:t>M</a:t>
            </a:r>
            <a:r>
              <a:rPr lang="fr-FR" sz="6000" b="1" spc="300" dirty="0">
                <a:solidFill>
                  <a:srgbClr val="3C73A8"/>
                </a:solidFill>
                <a:latin typeface="Bauhaus 93" panose="04030905020B02020C02" pitchFamily="82" charset="0"/>
              </a:rPr>
              <a:t>E</a:t>
            </a:r>
            <a:r>
              <a:rPr lang="fr-FR" sz="6000" b="1" spc="300" dirty="0">
                <a:solidFill>
                  <a:srgbClr val="FFE54D"/>
                </a:solidFill>
                <a:latin typeface="Bauhaus 93" panose="04030905020B02020C02" pitchFamily="82" charset="0"/>
              </a:rPr>
              <a:t>R</a:t>
            </a:r>
            <a:r>
              <a:rPr lang="fr-FR" sz="6000" b="1" spc="300" dirty="0">
                <a:solidFill>
                  <a:srgbClr val="3C73A8"/>
                </a:solidFill>
                <a:latin typeface="Bauhaus 93" panose="04030905020B02020C02" pitchFamily="82" charset="0"/>
              </a:rPr>
              <a:t>C</a:t>
            </a:r>
            <a:r>
              <a:rPr lang="fr-FR" sz="6000" b="1" spc="300" dirty="0">
                <a:solidFill>
                  <a:srgbClr val="FFE54D"/>
                </a:solidFill>
                <a:latin typeface="Bauhaus 93" panose="04030905020B02020C02" pitchFamily="82" charset="0"/>
              </a:rPr>
              <a:t>I</a:t>
            </a:r>
            <a:r>
              <a:rPr lang="fr-FR" sz="6000" b="1" spc="300" dirty="0">
                <a:solidFill>
                  <a:schemeClr val="bg1"/>
                </a:solidFill>
                <a:latin typeface="Bauhaus 93" panose="04030905020B02020C02" pitchFamily="82" charset="0"/>
              </a:rPr>
              <a:t> </a:t>
            </a:r>
            <a:r>
              <a:rPr lang="fr-FR" sz="6000" b="1" spc="300" dirty="0">
                <a:solidFill>
                  <a:srgbClr val="3C73A8"/>
                </a:solidFill>
                <a:latin typeface="Bauhaus 93" panose="04030905020B02020C02" pitchFamily="82" charset="0"/>
              </a:rPr>
              <a:t>P</a:t>
            </a:r>
            <a:r>
              <a:rPr lang="fr-FR" sz="6000" b="1" spc="300" dirty="0">
                <a:solidFill>
                  <a:srgbClr val="FFE54D"/>
                </a:solidFill>
                <a:latin typeface="Bauhaus 93" panose="04030905020B02020C02" pitchFamily="82" charset="0"/>
              </a:rPr>
              <a:t>O</a:t>
            </a:r>
            <a:r>
              <a:rPr lang="fr-FR" sz="6000" b="1" spc="300" dirty="0">
                <a:solidFill>
                  <a:srgbClr val="3C73A8"/>
                </a:solidFill>
                <a:latin typeface="Bauhaus 93" panose="04030905020B02020C02" pitchFamily="82" charset="0"/>
              </a:rPr>
              <a:t>U</a:t>
            </a:r>
            <a:r>
              <a:rPr lang="fr-FR" sz="6000" b="1" spc="300" dirty="0">
                <a:solidFill>
                  <a:srgbClr val="FFE54D"/>
                </a:solidFill>
                <a:latin typeface="Bauhaus 93" panose="04030905020B02020C02" pitchFamily="82" charset="0"/>
              </a:rPr>
              <a:t>R</a:t>
            </a:r>
            <a:r>
              <a:rPr lang="fr-FR" sz="6000" b="1" spc="300" dirty="0">
                <a:solidFill>
                  <a:schemeClr val="bg1"/>
                </a:solidFill>
                <a:latin typeface="Bauhaus 93" panose="04030905020B02020C02" pitchFamily="82" charset="0"/>
              </a:rPr>
              <a:t> </a:t>
            </a:r>
            <a:r>
              <a:rPr lang="fr-FR" sz="6000" b="1" spc="300" dirty="0">
                <a:solidFill>
                  <a:srgbClr val="3C73A8"/>
                </a:solidFill>
                <a:latin typeface="Bauhaus 93" panose="04030905020B02020C02" pitchFamily="82" charset="0"/>
              </a:rPr>
              <a:t>V</a:t>
            </a:r>
            <a:r>
              <a:rPr lang="fr-FR" sz="6000" b="1" spc="300" dirty="0">
                <a:solidFill>
                  <a:srgbClr val="FFE54D"/>
                </a:solidFill>
                <a:latin typeface="Bauhaus 93" panose="04030905020B02020C02" pitchFamily="82" charset="0"/>
              </a:rPr>
              <a:t>O</a:t>
            </a:r>
            <a:r>
              <a:rPr lang="fr-FR" sz="6000" b="1" spc="300" dirty="0">
                <a:solidFill>
                  <a:srgbClr val="3C73A8"/>
                </a:solidFill>
                <a:latin typeface="Bauhaus 93" panose="04030905020B02020C02" pitchFamily="82" charset="0"/>
              </a:rPr>
              <a:t>T</a:t>
            </a:r>
            <a:r>
              <a:rPr lang="fr-FR" sz="6000" b="1" spc="300" dirty="0">
                <a:solidFill>
                  <a:srgbClr val="FFE54D"/>
                </a:solidFill>
                <a:latin typeface="Bauhaus 93" panose="04030905020B02020C02" pitchFamily="82" charset="0"/>
              </a:rPr>
              <a:t>R</a:t>
            </a:r>
            <a:r>
              <a:rPr lang="fr-FR" sz="6000" b="1" spc="300" dirty="0">
                <a:solidFill>
                  <a:srgbClr val="3C73A8"/>
                </a:solidFill>
                <a:latin typeface="Bauhaus 93" panose="04030905020B02020C02" pitchFamily="82" charset="0"/>
              </a:rPr>
              <a:t>E</a:t>
            </a:r>
            <a:r>
              <a:rPr lang="fr-FR" sz="6000" b="1" spc="300" dirty="0">
                <a:solidFill>
                  <a:schemeClr val="bg1"/>
                </a:solidFill>
                <a:latin typeface="Bauhaus 93" panose="04030905020B02020C02" pitchFamily="82" charset="0"/>
              </a:rPr>
              <a:t> </a:t>
            </a:r>
            <a:r>
              <a:rPr lang="fr-FR" sz="6000" b="1" spc="300" dirty="0">
                <a:solidFill>
                  <a:srgbClr val="FFE54D"/>
                </a:solidFill>
                <a:latin typeface="Bauhaus 93" panose="04030905020B02020C02" pitchFamily="82" charset="0"/>
              </a:rPr>
              <a:t>A</a:t>
            </a:r>
            <a:r>
              <a:rPr lang="fr-FR" sz="6000" b="1" spc="300" dirty="0">
                <a:solidFill>
                  <a:srgbClr val="3C73A8"/>
                </a:solidFill>
                <a:latin typeface="Bauhaus 93" panose="04030905020B02020C02" pitchFamily="82" charset="0"/>
              </a:rPr>
              <a:t>T</a:t>
            </a:r>
            <a:r>
              <a:rPr lang="fr-FR" sz="6000" b="1" spc="300" dirty="0">
                <a:solidFill>
                  <a:srgbClr val="FFE54D"/>
                </a:solidFill>
                <a:latin typeface="Bauhaus 93" panose="04030905020B02020C02" pitchFamily="82" charset="0"/>
              </a:rPr>
              <a:t>T</a:t>
            </a:r>
            <a:r>
              <a:rPr lang="fr-FR" sz="6000" b="1" spc="300" dirty="0">
                <a:solidFill>
                  <a:srgbClr val="3C73A8"/>
                </a:solidFill>
                <a:latin typeface="Bauhaus 93" panose="04030905020B02020C02" pitchFamily="82" charset="0"/>
              </a:rPr>
              <a:t>E</a:t>
            </a:r>
            <a:r>
              <a:rPr lang="fr-FR" sz="6000" b="1" spc="300" dirty="0">
                <a:solidFill>
                  <a:srgbClr val="FFE54D"/>
                </a:solidFill>
                <a:latin typeface="Bauhaus 93" panose="04030905020B02020C02" pitchFamily="82" charset="0"/>
              </a:rPr>
              <a:t>N</a:t>
            </a:r>
            <a:r>
              <a:rPr lang="fr-FR" sz="6000" b="1" spc="300" dirty="0">
                <a:solidFill>
                  <a:srgbClr val="3C73A8"/>
                </a:solidFill>
                <a:latin typeface="Bauhaus 93" panose="04030905020B02020C02" pitchFamily="82" charset="0"/>
              </a:rPr>
              <a:t>T</a:t>
            </a:r>
            <a:r>
              <a:rPr lang="fr-FR" sz="6000" b="1" spc="300" dirty="0">
                <a:solidFill>
                  <a:srgbClr val="FFE54D"/>
                </a:solidFill>
                <a:latin typeface="Bauhaus 93" panose="04030905020B02020C02" pitchFamily="82" charset="0"/>
              </a:rPr>
              <a:t>I</a:t>
            </a:r>
            <a:r>
              <a:rPr lang="fr-FR" sz="6000" b="1" spc="300" dirty="0">
                <a:solidFill>
                  <a:srgbClr val="3C73A8"/>
                </a:solidFill>
                <a:latin typeface="Bauhaus 93" panose="04030905020B02020C02" pitchFamily="82" charset="0"/>
              </a:rPr>
              <a:t>O</a:t>
            </a:r>
            <a:r>
              <a:rPr lang="fr-FR" sz="6000" b="1" spc="300" dirty="0">
                <a:solidFill>
                  <a:srgbClr val="FFE54D"/>
                </a:solidFill>
                <a:latin typeface="Bauhaus 93" panose="04030905020B02020C02" pitchFamily="82" charset="0"/>
              </a:rPr>
              <a:t>N</a:t>
            </a:r>
            <a:endParaRPr lang="en-LT" sz="6000" b="1" spc="300" dirty="0">
              <a:solidFill>
                <a:srgbClr val="FFE54D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419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45">
            <a:extLst>
              <a:ext uri="{FF2B5EF4-FFF2-40B4-BE49-F238E27FC236}">
                <a16:creationId xmlns:a16="http://schemas.microsoft.com/office/drawing/2014/main" id="{A7EA636B-5032-4B11-8637-10DB3C37C8C7}"/>
              </a:ext>
            </a:extLst>
          </p:cNvPr>
          <p:cNvSpPr txBox="1"/>
          <p:nvPr/>
        </p:nvSpPr>
        <p:spPr>
          <a:xfrm>
            <a:off x="2118525" y="2459504"/>
            <a:ext cx="79549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300" dirty="0">
                <a:solidFill>
                  <a:srgbClr val="FFE54D"/>
                </a:solidFill>
                <a:latin typeface="Bauhaus 93" panose="04030905020B02020C02" pitchFamily="82" charset="0"/>
              </a:rPr>
              <a:t>M</a:t>
            </a:r>
            <a:r>
              <a:rPr lang="fr-FR" sz="6000" b="1" spc="300" dirty="0">
                <a:solidFill>
                  <a:srgbClr val="3C73A8"/>
                </a:solidFill>
                <a:latin typeface="Bauhaus 93" panose="04030905020B02020C02" pitchFamily="82" charset="0"/>
              </a:rPr>
              <a:t>E</a:t>
            </a:r>
            <a:r>
              <a:rPr lang="fr-FR" sz="6000" b="1" spc="300" dirty="0">
                <a:solidFill>
                  <a:srgbClr val="FFE54D"/>
                </a:solidFill>
                <a:latin typeface="Bauhaus 93" panose="04030905020B02020C02" pitchFamily="82" charset="0"/>
              </a:rPr>
              <a:t>R</a:t>
            </a:r>
            <a:r>
              <a:rPr lang="fr-FR" sz="6000" b="1" spc="300" dirty="0">
                <a:solidFill>
                  <a:srgbClr val="3C73A8"/>
                </a:solidFill>
                <a:latin typeface="Bauhaus 93" panose="04030905020B02020C02" pitchFamily="82" charset="0"/>
              </a:rPr>
              <a:t>C</a:t>
            </a:r>
            <a:r>
              <a:rPr lang="fr-FR" sz="6000" b="1" spc="300" dirty="0">
                <a:solidFill>
                  <a:srgbClr val="FFE54D"/>
                </a:solidFill>
                <a:latin typeface="Bauhaus 93" panose="04030905020B02020C02" pitchFamily="82" charset="0"/>
              </a:rPr>
              <a:t>I</a:t>
            </a:r>
            <a:r>
              <a:rPr lang="fr-FR" sz="6000" b="1" spc="300" dirty="0">
                <a:solidFill>
                  <a:schemeClr val="bg1"/>
                </a:solidFill>
                <a:latin typeface="Bauhaus 93" panose="04030905020B02020C02" pitchFamily="82" charset="0"/>
              </a:rPr>
              <a:t> </a:t>
            </a:r>
            <a:r>
              <a:rPr lang="fr-FR" sz="6000" b="1" spc="300" dirty="0">
                <a:solidFill>
                  <a:srgbClr val="3C73A8"/>
                </a:solidFill>
                <a:latin typeface="Bauhaus 93" panose="04030905020B02020C02" pitchFamily="82" charset="0"/>
              </a:rPr>
              <a:t>P</a:t>
            </a:r>
            <a:r>
              <a:rPr lang="fr-FR" sz="6000" b="1" spc="300" dirty="0">
                <a:solidFill>
                  <a:srgbClr val="FFE54D"/>
                </a:solidFill>
                <a:latin typeface="Bauhaus 93" panose="04030905020B02020C02" pitchFamily="82" charset="0"/>
              </a:rPr>
              <a:t>O</a:t>
            </a:r>
            <a:r>
              <a:rPr lang="fr-FR" sz="6000" b="1" spc="300" dirty="0">
                <a:solidFill>
                  <a:srgbClr val="3C73A8"/>
                </a:solidFill>
                <a:latin typeface="Bauhaus 93" panose="04030905020B02020C02" pitchFamily="82" charset="0"/>
              </a:rPr>
              <a:t>U</a:t>
            </a:r>
            <a:r>
              <a:rPr lang="fr-FR" sz="6000" b="1" spc="300" dirty="0">
                <a:solidFill>
                  <a:srgbClr val="FFE54D"/>
                </a:solidFill>
                <a:latin typeface="Bauhaus 93" panose="04030905020B02020C02" pitchFamily="82" charset="0"/>
              </a:rPr>
              <a:t>R</a:t>
            </a:r>
            <a:r>
              <a:rPr lang="fr-FR" sz="6000" b="1" spc="300" dirty="0">
                <a:solidFill>
                  <a:schemeClr val="bg1"/>
                </a:solidFill>
                <a:latin typeface="Bauhaus 93" panose="04030905020B02020C02" pitchFamily="82" charset="0"/>
              </a:rPr>
              <a:t> </a:t>
            </a:r>
            <a:r>
              <a:rPr lang="fr-FR" sz="6000" b="1" spc="300" dirty="0">
                <a:solidFill>
                  <a:srgbClr val="3C73A8"/>
                </a:solidFill>
                <a:latin typeface="Bauhaus 93" panose="04030905020B02020C02" pitchFamily="82" charset="0"/>
              </a:rPr>
              <a:t>V</a:t>
            </a:r>
            <a:r>
              <a:rPr lang="fr-FR" sz="6000" b="1" spc="300" dirty="0">
                <a:solidFill>
                  <a:srgbClr val="FFE54D"/>
                </a:solidFill>
                <a:latin typeface="Bauhaus 93" panose="04030905020B02020C02" pitchFamily="82" charset="0"/>
              </a:rPr>
              <a:t>O</a:t>
            </a:r>
            <a:r>
              <a:rPr lang="fr-FR" sz="6000" b="1" spc="300" dirty="0">
                <a:solidFill>
                  <a:srgbClr val="3C73A8"/>
                </a:solidFill>
                <a:latin typeface="Bauhaus 93" panose="04030905020B02020C02" pitchFamily="82" charset="0"/>
              </a:rPr>
              <a:t>T</a:t>
            </a:r>
            <a:r>
              <a:rPr lang="fr-FR" sz="6000" b="1" spc="300" dirty="0">
                <a:solidFill>
                  <a:srgbClr val="FFE54D"/>
                </a:solidFill>
                <a:latin typeface="Bauhaus 93" panose="04030905020B02020C02" pitchFamily="82" charset="0"/>
              </a:rPr>
              <a:t>R</a:t>
            </a:r>
            <a:r>
              <a:rPr lang="fr-FR" sz="6000" b="1" spc="300" dirty="0">
                <a:solidFill>
                  <a:srgbClr val="3C73A8"/>
                </a:solidFill>
                <a:latin typeface="Bauhaus 93" panose="04030905020B02020C02" pitchFamily="82" charset="0"/>
              </a:rPr>
              <a:t>E</a:t>
            </a:r>
            <a:r>
              <a:rPr lang="fr-FR" sz="6000" b="1" spc="300" dirty="0">
                <a:solidFill>
                  <a:schemeClr val="bg1"/>
                </a:solidFill>
                <a:latin typeface="Bauhaus 93" panose="04030905020B02020C02" pitchFamily="82" charset="0"/>
              </a:rPr>
              <a:t> </a:t>
            </a:r>
            <a:r>
              <a:rPr lang="fr-FR" sz="6000" b="1" spc="300" dirty="0">
                <a:solidFill>
                  <a:srgbClr val="FFE54D"/>
                </a:solidFill>
                <a:latin typeface="Bauhaus 93" panose="04030905020B02020C02" pitchFamily="82" charset="0"/>
              </a:rPr>
              <a:t>A</a:t>
            </a:r>
            <a:r>
              <a:rPr lang="fr-FR" sz="6000" b="1" spc="300" dirty="0">
                <a:solidFill>
                  <a:srgbClr val="3C73A8"/>
                </a:solidFill>
                <a:latin typeface="Bauhaus 93" panose="04030905020B02020C02" pitchFamily="82" charset="0"/>
              </a:rPr>
              <a:t>T</a:t>
            </a:r>
            <a:r>
              <a:rPr lang="fr-FR" sz="6000" b="1" spc="300" dirty="0">
                <a:solidFill>
                  <a:srgbClr val="FFE54D"/>
                </a:solidFill>
                <a:latin typeface="Bauhaus 93" panose="04030905020B02020C02" pitchFamily="82" charset="0"/>
              </a:rPr>
              <a:t>T</a:t>
            </a:r>
            <a:r>
              <a:rPr lang="fr-FR" sz="6000" b="1" spc="300" dirty="0">
                <a:solidFill>
                  <a:srgbClr val="3C73A8"/>
                </a:solidFill>
                <a:latin typeface="Bauhaus 93" panose="04030905020B02020C02" pitchFamily="82" charset="0"/>
              </a:rPr>
              <a:t>E</a:t>
            </a:r>
            <a:r>
              <a:rPr lang="fr-FR" sz="6000" b="1" spc="300" dirty="0">
                <a:solidFill>
                  <a:srgbClr val="FFE54D"/>
                </a:solidFill>
                <a:latin typeface="Bauhaus 93" panose="04030905020B02020C02" pitchFamily="82" charset="0"/>
              </a:rPr>
              <a:t>N</a:t>
            </a:r>
            <a:r>
              <a:rPr lang="fr-FR" sz="6000" b="1" spc="300" dirty="0">
                <a:solidFill>
                  <a:srgbClr val="3C73A8"/>
                </a:solidFill>
                <a:latin typeface="Bauhaus 93" panose="04030905020B02020C02" pitchFamily="82" charset="0"/>
              </a:rPr>
              <a:t>T</a:t>
            </a:r>
            <a:r>
              <a:rPr lang="fr-FR" sz="6000" b="1" spc="300" dirty="0">
                <a:solidFill>
                  <a:srgbClr val="FFE54D"/>
                </a:solidFill>
                <a:latin typeface="Bauhaus 93" panose="04030905020B02020C02" pitchFamily="82" charset="0"/>
              </a:rPr>
              <a:t>I</a:t>
            </a:r>
            <a:r>
              <a:rPr lang="fr-FR" sz="6000" b="1" spc="300" dirty="0">
                <a:solidFill>
                  <a:srgbClr val="3C73A8"/>
                </a:solidFill>
                <a:latin typeface="Bauhaus 93" panose="04030905020B02020C02" pitchFamily="82" charset="0"/>
              </a:rPr>
              <a:t>O</a:t>
            </a:r>
            <a:r>
              <a:rPr lang="fr-FR" sz="6000" b="1" spc="300" dirty="0">
                <a:solidFill>
                  <a:srgbClr val="FFE54D"/>
                </a:solidFill>
                <a:latin typeface="Bauhaus 93" panose="04030905020B02020C02" pitchFamily="82" charset="0"/>
              </a:rPr>
              <a:t>N</a:t>
            </a:r>
            <a:endParaRPr lang="en-LT" sz="6000" b="1" spc="300" dirty="0">
              <a:solidFill>
                <a:srgbClr val="FFE54D"/>
              </a:solidFill>
              <a:latin typeface="Bauhaus 93" panose="04030905020B02020C02" pitchFamily="82" charset="0"/>
            </a:endParaRPr>
          </a:p>
        </p:txBody>
      </p:sp>
      <p:pic>
        <p:nvPicPr>
          <p:cNvPr id="24" name="图片 45">
            <a:extLst>
              <a:ext uri="{FF2B5EF4-FFF2-40B4-BE49-F238E27FC236}">
                <a16:creationId xmlns:a16="http://schemas.microsoft.com/office/drawing/2014/main" id="{8E0C41BE-58F9-4914-A97B-1D90D5CA124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0444">
            <a:off x="8915028" y="4229510"/>
            <a:ext cx="5176984" cy="6244928"/>
          </a:xfrm>
          <a:prstGeom prst="rect">
            <a:avLst/>
          </a:prstGeom>
        </p:spPr>
      </p:pic>
      <p:pic>
        <p:nvPicPr>
          <p:cNvPr id="25" name="图片 46">
            <a:extLst>
              <a:ext uri="{FF2B5EF4-FFF2-40B4-BE49-F238E27FC236}">
                <a16:creationId xmlns:a16="http://schemas.microsoft.com/office/drawing/2014/main" id="{CFF9AAA7-C5FC-42DD-8AED-087981E18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30444">
            <a:off x="8684465" y="-1621156"/>
            <a:ext cx="7837774" cy="5633954"/>
          </a:xfrm>
          <a:prstGeom prst="rect">
            <a:avLst/>
          </a:prstGeom>
        </p:spPr>
      </p:pic>
      <p:pic>
        <p:nvPicPr>
          <p:cNvPr id="27" name="图片 3">
            <a:extLst>
              <a:ext uri="{FF2B5EF4-FFF2-40B4-BE49-F238E27FC236}">
                <a16:creationId xmlns:a16="http://schemas.microsoft.com/office/drawing/2014/main" id="{8A33670F-5E9D-415B-AC81-16CC3E2A3B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7910">
            <a:off x="-1100377" y="5783952"/>
            <a:ext cx="2511352" cy="3029411"/>
          </a:xfrm>
          <a:prstGeom prst="rect">
            <a:avLst/>
          </a:prstGeom>
        </p:spPr>
      </p:pic>
      <p:pic>
        <p:nvPicPr>
          <p:cNvPr id="28" name="图片 4">
            <a:extLst>
              <a:ext uri="{FF2B5EF4-FFF2-40B4-BE49-F238E27FC236}">
                <a16:creationId xmlns:a16="http://schemas.microsoft.com/office/drawing/2014/main" id="{41D27972-7A99-4AB2-944D-649BD8489F1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58558">
            <a:off x="-3362667" y="-2637777"/>
            <a:ext cx="8477236" cy="609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64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23F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3"/>
          <p:cNvGrpSpPr/>
          <p:nvPr/>
        </p:nvGrpSpPr>
        <p:grpSpPr>
          <a:xfrm>
            <a:off x="-1098422" y="5735563"/>
            <a:ext cx="4586291" cy="729889"/>
            <a:chOff x="-823816" y="4012897"/>
            <a:chExt cx="3439718" cy="547417"/>
          </a:xfrm>
        </p:grpSpPr>
        <p:pic>
          <p:nvPicPr>
            <p:cNvPr id="316" name="Google Shape;316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823816" y="4079586"/>
              <a:ext cx="2053384" cy="243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7" name="Google Shape;317;p33"/>
            <p:cNvGrpSpPr/>
            <p:nvPr/>
          </p:nvGrpSpPr>
          <p:grpSpPr>
            <a:xfrm>
              <a:off x="887039" y="4012897"/>
              <a:ext cx="1728863" cy="547417"/>
              <a:chOff x="887039" y="4012897"/>
              <a:chExt cx="1728863" cy="547417"/>
            </a:xfrm>
          </p:grpSpPr>
          <p:pic>
            <p:nvPicPr>
              <p:cNvPr id="318" name="Google Shape;318;p3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87039" y="4494268"/>
                <a:ext cx="1728849" cy="660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9" name="Google Shape;319;p33"/>
              <p:cNvSpPr/>
              <p:nvPr/>
            </p:nvSpPr>
            <p:spPr>
              <a:xfrm>
                <a:off x="2276750" y="4012897"/>
                <a:ext cx="339152" cy="294656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535" extrusionOk="0">
                    <a:moveTo>
                      <a:pt x="1461" y="149"/>
                    </a:moveTo>
                    <a:lnTo>
                      <a:pt x="2780" y="2435"/>
                    </a:lnTo>
                    <a:lnTo>
                      <a:pt x="140" y="2435"/>
                    </a:lnTo>
                    <a:lnTo>
                      <a:pt x="1461" y="149"/>
                    </a:lnTo>
                    <a:close/>
                    <a:moveTo>
                      <a:pt x="1459" y="1"/>
                    </a:moveTo>
                    <a:cubicBezTo>
                      <a:pt x="1442" y="1"/>
                      <a:pt x="1425" y="8"/>
                      <a:pt x="1416" y="24"/>
                    </a:cubicBezTo>
                    <a:lnTo>
                      <a:pt x="10" y="2459"/>
                    </a:lnTo>
                    <a:cubicBezTo>
                      <a:pt x="1" y="2475"/>
                      <a:pt x="1" y="2493"/>
                      <a:pt x="10" y="2509"/>
                    </a:cubicBezTo>
                    <a:cubicBezTo>
                      <a:pt x="20" y="2525"/>
                      <a:pt x="37" y="2534"/>
                      <a:pt x="54" y="2534"/>
                    </a:cubicBezTo>
                    <a:lnTo>
                      <a:pt x="2866" y="2534"/>
                    </a:lnTo>
                    <a:cubicBezTo>
                      <a:pt x="2885" y="2534"/>
                      <a:pt x="2900" y="2525"/>
                      <a:pt x="2908" y="2509"/>
                    </a:cubicBezTo>
                    <a:cubicBezTo>
                      <a:pt x="2917" y="2493"/>
                      <a:pt x="2917" y="2475"/>
                      <a:pt x="2908" y="2459"/>
                    </a:cubicBezTo>
                    <a:lnTo>
                      <a:pt x="1502" y="24"/>
                    </a:lnTo>
                    <a:cubicBezTo>
                      <a:pt x="1494" y="8"/>
                      <a:pt x="1476" y="1"/>
                      <a:pt x="14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20" name="Google Shape;320;p33"/>
          <p:cNvGrpSpPr/>
          <p:nvPr/>
        </p:nvGrpSpPr>
        <p:grpSpPr>
          <a:xfrm>
            <a:off x="8791147" y="-2275463"/>
            <a:ext cx="6500784" cy="5907169"/>
            <a:chOff x="3996075" y="657223"/>
            <a:chExt cx="4875588" cy="4430377"/>
          </a:xfrm>
        </p:grpSpPr>
        <p:pic>
          <p:nvPicPr>
            <p:cNvPr id="321" name="Google Shape;321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3649107">
              <a:off x="5231462" y="1415248"/>
              <a:ext cx="1795326" cy="3883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42814" y="1268018"/>
              <a:ext cx="1728849" cy="66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81659" y="735311"/>
              <a:ext cx="2053384" cy="243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33"/>
            <p:cNvSpPr/>
            <p:nvPr/>
          </p:nvSpPr>
          <p:spPr>
            <a:xfrm>
              <a:off x="7088440" y="657223"/>
              <a:ext cx="207711" cy="180519"/>
            </a:xfrm>
            <a:custGeom>
              <a:avLst/>
              <a:gdLst/>
              <a:ahLst/>
              <a:cxnLst/>
              <a:rect l="l" t="t" r="r" b="b"/>
              <a:pathLst>
                <a:path w="2918" h="2536" extrusionOk="0">
                  <a:moveTo>
                    <a:pt x="2780" y="100"/>
                  </a:moveTo>
                  <a:lnTo>
                    <a:pt x="1460" y="2386"/>
                  </a:lnTo>
                  <a:lnTo>
                    <a:pt x="140" y="100"/>
                  </a:lnTo>
                  <a:close/>
                  <a:moveTo>
                    <a:pt x="53" y="0"/>
                  </a:moveTo>
                  <a:cubicBezTo>
                    <a:pt x="34" y="0"/>
                    <a:pt x="18" y="10"/>
                    <a:pt x="10" y="25"/>
                  </a:cubicBezTo>
                  <a:cubicBezTo>
                    <a:pt x="0" y="41"/>
                    <a:pt x="0" y="59"/>
                    <a:pt x="10" y="75"/>
                  </a:cubicBezTo>
                  <a:lnTo>
                    <a:pt x="1416" y="2511"/>
                  </a:lnTo>
                  <a:cubicBezTo>
                    <a:pt x="1424" y="2526"/>
                    <a:pt x="1442" y="2536"/>
                    <a:pt x="1459" y="2536"/>
                  </a:cubicBezTo>
                  <a:cubicBezTo>
                    <a:pt x="1477" y="2536"/>
                    <a:pt x="1493" y="2526"/>
                    <a:pt x="1502" y="2511"/>
                  </a:cubicBezTo>
                  <a:lnTo>
                    <a:pt x="2908" y="75"/>
                  </a:lnTo>
                  <a:cubicBezTo>
                    <a:pt x="2918" y="59"/>
                    <a:pt x="2918" y="41"/>
                    <a:pt x="2908" y="25"/>
                  </a:cubicBezTo>
                  <a:cubicBezTo>
                    <a:pt x="2899" y="10"/>
                    <a:pt x="2882" y="0"/>
                    <a:pt x="2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0" name="Google Shape;351;p35">
            <a:extLst>
              <a:ext uri="{FF2B5EF4-FFF2-40B4-BE49-F238E27FC236}">
                <a16:creationId xmlns:a16="http://schemas.microsoft.com/office/drawing/2014/main" id="{35559748-9A1B-4663-9003-A686911F7298}"/>
              </a:ext>
            </a:extLst>
          </p:cNvPr>
          <p:cNvSpPr txBox="1">
            <a:spLocks/>
          </p:cNvSpPr>
          <p:nvPr/>
        </p:nvSpPr>
        <p:spPr>
          <a:xfrm>
            <a:off x="783363" y="597109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fr-FR" sz="3200" dirty="0">
                <a:solidFill>
                  <a:schemeClr val="bg1"/>
                </a:solidFill>
                <a:latin typeface="Cooper Black" panose="0208090404030B020404" pitchFamily="18" charset="0"/>
                <a:sym typeface="Exo 2 ExtraBold"/>
              </a:rPr>
              <a:t>INTRODUCTION:</a:t>
            </a:r>
            <a:endParaRPr lang="fr-FR" sz="3200" dirty="0">
              <a:solidFill>
                <a:srgbClr val="FFA766"/>
              </a:solidFill>
              <a:latin typeface="Cooper Black" panose="0208090404030B020404" pitchFamily="18" charset="0"/>
              <a:sym typeface="Exo 2 ExtraBold"/>
            </a:endParaRPr>
          </a:p>
        </p:txBody>
      </p:sp>
      <p:sp>
        <p:nvSpPr>
          <p:cNvPr id="37" name="Google Shape;349;p35">
            <a:extLst>
              <a:ext uri="{FF2B5EF4-FFF2-40B4-BE49-F238E27FC236}">
                <a16:creationId xmlns:a16="http://schemas.microsoft.com/office/drawing/2014/main" id="{18E884D6-C1F9-45C3-B10D-BF111DD8CC6D}"/>
              </a:ext>
            </a:extLst>
          </p:cNvPr>
          <p:cNvSpPr txBox="1">
            <a:spLocks/>
          </p:cNvSpPr>
          <p:nvPr/>
        </p:nvSpPr>
        <p:spPr>
          <a:xfrm rot="1867">
            <a:off x="11471875" y="6332575"/>
            <a:ext cx="836463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02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1074F2C1-A82F-4668-A218-913A667FD8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87399">
            <a:off x="885703" y="1810052"/>
            <a:ext cx="4811901" cy="15845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482A665-5014-4004-A861-11F7599FDE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65059">
            <a:off x="4154732" y="3259055"/>
            <a:ext cx="4323562" cy="305706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38FE24B-7E49-4A26-B395-A048BEF31D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96922">
            <a:off x="7767955" y="1121077"/>
            <a:ext cx="4382030" cy="2869270"/>
          </a:xfrm>
          <a:prstGeom prst="rect">
            <a:avLst/>
          </a:prstGeom>
        </p:spPr>
      </p:pic>
      <p:sp>
        <p:nvSpPr>
          <p:cNvPr id="41" name="Freeform 75">
            <a:extLst>
              <a:ext uri="{FF2B5EF4-FFF2-40B4-BE49-F238E27FC236}">
                <a16:creationId xmlns:a16="http://schemas.microsoft.com/office/drawing/2014/main" id="{5A6AB009-A7F3-4A6A-916D-716AB71003DD}"/>
              </a:ext>
            </a:extLst>
          </p:cNvPr>
          <p:cNvSpPr/>
          <p:nvPr/>
        </p:nvSpPr>
        <p:spPr>
          <a:xfrm rot="11464919">
            <a:off x="-2035366" y="-5356775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22888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46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val 61">
            <a:extLst>
              <a:ext uri="{FF2B5EF4-FFF2-40B4-BE49-F238E27FC236}">
                <a16:creationId xmlns:a16="http://schemas.microsoft.com/office/drawing/2014/main" id="{5D71F397-1AD5-BB4D-8BA9-29771243D940}"/>
              </a:ext>
            </a:extLst>
          </p:cNvPr>
          <p:cNvSpPr>
            <a:spLocks noChangeAspect="1"/>
          </p:cNvSpPr>
          <p:nvPr/>
        </p:nvSpPr>
        <p:spPr>
          <a:xfrm>
            <a:off x="866458" y="494367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DF69A96-9C62-1849-B04C-6B01A452ED6F}"/>
              </a:ext>
            </a:extLst>
          </p:cNvPr>
          <p:cNvSpPr>
            <a:spLocks noChangeAspect="1"/>
          </p:cNvSpPr>
          <p:nvPr/>
        </p:nvSpPr>
        <p:spPr>
          <a:xfrm>
            <a:off x="-842559" y="174158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-263206" y="-10891903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rgbClr val="FFD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77" name="Graphic 76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204EC63-8A98-E944-8E9B-EF61D5A2C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4592785" y="583080"/>
            <a:ext cx="3649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bg1"/>
                </a:solidFill>
                <a:latin typeface="Montserrat" pitchFamily="2" charset="77"/>
              </a:rPr>
              <a:t>PROBLEMATIQUE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8F330AB-BCA1-704C-A57F-05DFD496042D}"/>
              </a:ext>
            </a:extLst>
          </p:cNvPr>
          <p:cNvGrpSpPr/>
          <p:nvPr/>
        </p:nvGrpSpPr>
        <p:grpSpPr>
          <a:xfrm>
            <a:off x="1357732" y="2510868"/>
            <a:ext cx="3044572" cy="761208"/>
            <a:chOff x="1327721" y="2510868"/>
            <a:chExt cx="3044572" cy="761208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BF831C6-CB6F-0443-8210-EB9182E6966E}"/>
                </a:ext>
              </a:extLst>
            </p:cNvPr>
            <p:cNvSpPr txBox="1"/>
            <p:nvPr/>
          </p:nvSpPr>
          <p:spPr>
            <a:xfrm>
              <a:off x="1327721" y="2510868"/>
              <a:ext cx="23871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2000" b="1" dirty="0">
                  <a:solidFill>
                    <a:srgbClr val="35328F"/>
                  </a:solidFill>
                  <a:latin typeface="Bahnschrift Condensed" panose="020B0502040204020203" charset="0"/>
                  <a:ea typeface="+mj-ea"/>
                </a:rPr>
                <a:t>Apprentissage</a:t>
              </a:r>
              <a:r>
                <a:rPr lang="fr-FR" sz="700" b="1" i="0" dirty="0">
                  <a:effectLst/>
                  <a:latin typeface="Söhne"/>
                </a:rPr>
                <a:t> </a:t>
              </a:r>
              <a:r>
                <a:rPr lang="fr-FR" sz="2000" b="1" dirty="0">
                  <a:solidFill>
                    <a:srgbClr val="35328F"/>
                  </a:solidFill>
                  <a:latin typeface="Bahnschrift Condensed" panose="020B0502040204020203" charset="0"/>
                  <a:ea typeface="+mj-ea"/>
                </a:rPr>
                <a:t>Fragmenté: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D36D8FF-C2E0-AE48-8156-B757195DAA22}"/>
                </a:ext>
              </a:extLst>
            </p:cNvPr>
            <p:cNvSpPr txBox="1"/>
            <p:nvPr/>
          </p:nvSpPr>
          <p:spPr>
            <a:xfrm>
              <a:off x="1351978" y="2964299"/>
              <a:ext cx="3020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  <a:latin typeface="Montserrat" pitchFamily="2" charset="77"/>
                </a:rPr>
                <a:t> interaction des composants complexe.</a:t>
              </a:r>
              <a:endParaRPr lang="en-LT" sz="1400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120D284-99DA-F049-BE75-21C60BC32AE8}"/>
              </a:ext>
            </a:extLst>
          </p:cNvPr>
          <p:cNvGrpSpPr/>
          <p:nvPr/>
        </p:nvGrpSpPr>
        <p:grpSpPr>
          <a:xfrm>
            <a:off x="1356068" y="5038611"/>
            <a:ext cx="3275476" cy="705950"/>
            <a:chOff x="1326057" y="2559290"/>
            <a:chExt cx="3275476" cy="705950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5F097BE-7BA9-074C-93EF-077EFD4CB9CE}"/>
                </a:ext>
              </a:extLst>
            </p:cNvPr>
            <p:cNvSpPr txBox="1"/>
            <p:nvPr/>
          </p:nvSpPr>
          <p:spPr>
            <a:xfrm>
              <a:off x="1326057" y="2559290"/>
              <a:ext cx="28937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2000" b="1" dirty="0">
                  <a:solidFill>
                    <a:srgbClr val="35328F"/>
                  </a:solidFill>
                  <a:latin typeface="Bahnschrift Condensed" panose="020B0502040204020203" charset="0"/>
                  <a:ea typeface="+mj-ea"/>
                </a:rPr>
                <a:t>Complexité de la Configuration :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9FCA395-21F0-E948-BDCF-A898F148E23C}"/>
                </a:ext>
              </a:extLst>
            </p:cNvPr>
            <p:cNvSpPr txBox="1"/>
            <p:nvPr/>
          </p:nvSpPr>
          <p:spPr>
            <a:xfrm>
              <a:off x="1892650" y="2957463"/>
              <a:ext cx="27088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  <a:latin typeface="Montserrat" pitchFamily="2" charset="77"/>
                </a:rPr>
                <a:t>Mise en place complexe de Django</a:t>
              </a:r>
              <a:endParaRPr lang="en-LT" sz="1400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D4B8F63-7B19-4240-AC4F-2B3589E45667}"/>
              </a:ext>
            </a:extLst>
          </p:cNvPr>
          <p:cNvGrpSpPr/>
          <p:nvPr/>
        </p:nvGrpSpPr>
        <p:grpSpPr>
          <a:xfrm>
            <a:off x="8900967" y="2633577"/>
            <a:ext cx="3031599" cy="1116663"/>
            <a:chOff x="2595308" y="2633577"/>
            <a:chExt cx="3031599" cy="1116663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8AD64A62-E3DB-694F-A62D-D9F8F6BEC32F}"/>
                </a:ext>
              </a:extLst>
            </p:cNvPr>
            <p:cNvSpPr txBox="1"/>
            <p:nvPr/>
          </p:nvSpPr>
          <p:spPr>
            <a:xfrm>
              <a:off x="2595308" y="2633577"/>
              <a:ext cx="303159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LT"/>
              </a:defPPr>
              <a:lvl1pPr>
                <a:defRPr sz="1600" b="1" i="0">
                  <a:effectLst/>
                  <a:latin typeface="Söhne"/>
                </a:defRPr>
              </a:lvl1pPr>
            </a:lstStyle>
            <a:p>
              <a:r>
                <a:rPr lang="fr-FR" sz="2000" dirty="0">
                  <a:solidFill>
                    <a:srgbClr val="35328F"/>
                  </a:solidFill>
                  <a:latin typeface="Bahnschrift Condensed" panose="020B0502040204020203" charset="0"/>
                  <a:ea typeface="+mj-ea"/>
                </a:rPr>
                <a:t>Gestion des Modèles de Données :</a:t>
              </a:r>
            </a:p>
            <a:p>
              <a:br>
                <a:rPr lang="fr-FR" dirty="0"/>
              </a:br>
              <a:endParaRPr lang="en-LT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9A4D1D6-2173-4949-83B6-3D2B6F7BC412}"/>
                </a:ext>
              </a:extLst>
            </p:cNvPr>
            <p:cNvSpPr txBox="1"/>
            <p:nvPr/>
          </p:nvSpPr>
          <p:spPr>
            <a:xfrm>
              <a:off x="2879263" y="3011576"/>
              <a:ext cx="21176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  <a:latin typeface="Montserrat" pitchFamily="2" charset="77"/>
                </a:rPr>
                <a:t>Compréhension approfondie des relations et champs nécessaire</a:t>
              </a:r>
              <a:endParaRPr lang="en-LT" sz="1400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42861A4-CE81-1B45-8FFB-D9C1A823AC35}"/>
              </a:ext>
            </a:extLst>
          </p:cNvPr>
          <p:cNvGrpSpPr/>
          <p:nvPr/>
        </p:nvGrpSpPr>
        <p:grpSpPr>
          <a:xfrm>
            <a:off x="8974917" y="5112898"/>
            <a:ext cx="2944940" cy="1015663"/>
            <a:chOff x="2368183" y="2633577"/>
            <a:chExt cx="2361845" cy="1015663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C3BDC42-8F27-2B45-85BB-7AEBF711D01B}"/>
                </a:ext>
              </a:extLst>
            </p:cNvPr>
            <p:cNvSpPr txBox="1"/>
            <p:nvPr/>
          </p:nvSpPr>
          <p:spPr>
            <a:xfrm>
              <a:off x="2583286" y="2633577"/>
              <a:ext cx="214674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2000" b="1" dirty="0">
                  <a:solidFill>
                    <a:srgbClr val="35328F"/>
                  </a:solidFill>
                  <a:latin typeface="Bahnschrift Condensed" panose="020B0502040204020203" charset="0"/>
                  <a:ea typeface="+mj-ea"/>
                </a:rPr>
                <a:t>Optimisation des Vues :</a:t>
              </a:r>
            </a:p>
            <a:p>
              <a:br>
                <a:rPr lang="fr-FR" sz="2000" dirty="0"/>
              </a:br>
              <a:endParaRPr lang="en-LT" sz="2000" b="1" spc="300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7A85E43-D7E3-6B44-940E-47892F7BCFDE}"/>
                </a:ext>
              </a:extLst>
            </p:cNvPr>
            <p:cNvSpPr txBox="1"/>
            <p:nvPr/>
          </p:nvSpPr>
          <p:spPr>
            <a:xfrm>
              <a:off x="2368183" y="3051003"/>
              <a:ext cx="21039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  <a:latin typeface="Montserrat" pitchFamily="2" charset="77"/>
                </a:rPr>
                <a:t>Défi d'optimisation, connaissance approfondie requise.</a:t>
              </a:r>
              <a:endParaRPr lang="en-LT" sz="1400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</p:grpSp>
      <p:grpSp>
        <p:nvGrpSpPr>
          <p:cNvPr id="165" name="Graphic 43">
            <a:extLst>
              <a:ext uri="{FF2B5EF4-FFF2-40B4-BE49-F238E27FC236}">
                <a16:creationId xmlns:a16="http://schemas.microsoft.com/office/drawing/2014/main" id="{5AF1ED20-C042-CB43-996D-F4E2EB1B0AF5}"/>
              </a:ext>
            </a:extLst>
          </p:cNvPr>
          <p:cNvGrpSpPr/>
          <p:nvPr/>
        </p:nvGrpSpPr>
        <p:grpSpPr>
          <a:xfrm rot="21305457" flipV="1">
            <a:off x="7529914" y="2535285"/>
            <a:ext cx="1458826" cy="482830"/>
            <a:chOff x="5270499" y="2952750"/>
            <a:chExt cx="1652160" cy="946643"/>
          </a:xfrm>
          <a:solidFill>
            <a:schemeClr val="tx1"/>
          </a:solidFill>
        </p:grpSpPr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DC12E29-3F99-444D-B25B-D1BE709E74B5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02E0F5D2-1568-B54D-8E20-0E1763E93AC0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68" name="Graphic 43">
            <a:extLst>
              <a:ext uri="{FF2B5EF4-FFF2-40B4-BE49-F238E27FC236}">
                <a16:creationId xmlns:a16="http://schemas.microsoft.com/office/drawing/2014/main" id="{53541371-A904-944A-ADFD-DF2C36B1C13E}"/>
              </a:ext>
            </a:extLst>
          </p:cNvPr>
          <p:cNvGrpSpPr/>
          <p:nvPr/>
        </p:nvGrpSpPr>
        <p:grpSpPr>
          <a:xfrm rot="2571606" flipV="1">
            <a:off x="7596517" y="4364311"/>
            <a:ext cx="1356455" cy="777212"/>
            <a:chOff x="5270499" y="2952750"/>
            <a:chExt cx="1652160" cy="946643"/>
          </a:xfrm>
          <a:solidFill>
            <a:schemeClr val="tx1"/>
          </a:solidFill>
        </p:grpSpPr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8586AEDF-7F5F-414F-9436-8265F51C2492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687A6450-AD09-6F45-BA55-0B61B89F9ADF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71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417027" flipH="1" flipV="1">
            <a:off x="3933044" y="2693341"/>
            <a:ext cx="1396237" cy="528243"/>
            <a:chOff x="5270499" y="2952750"/>
            <a:chExt cx="1652160" cy="946643"/>
          </a:xfrm>
          <a:solidFill>
            <a:schemeClr val="tx1"/>
          </a:solidFill>
        </p:grpSpPr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74" name="Graphic 43">
            <a:extLst>
              <a:ext uri="{FF2B5EF4-FFF2-40B4-BE49-F238E27FC236}">
                <a16:creationId xmlns:a16="http://schemas.microsoft.com/office/drawing/2014/main" id="{C2250C8B-BBFC-E74B-8D1E-70CD422D5CF0}"/>
              </a:ext>
            </a:extLst>
          </p:cNvPr>
          <p:cNvGrpSpPr/>
          <p:nvPr/>
        </p:nvGrpSpPr>
        <p:grpSpPr>
          <a:xfrm rot="19028394" flipH="1" flipV="1">
            <a:off x="4024162" y="4396144"/>
            <a:ext cx="1356455" cy="777212"/>
            <a:chOff x="5270499" y="2952750"/>
            <a:chExt cx="1652160" cy="946643"/>
          </a:xfrm>
          <a:solidFill>
            <a:schemeClr val="tx1"/>
          </a:solidFill>
        </p:grpSpPr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64401C97-C717-0C47-BF8D-2914B63A0282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399C4DB2-1459-A940-9071-20138B4D1517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540000">
            <a:off x="4545756" y="1104154"/>
            <a:ext cx="3743581" cy="13484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DEB0489-3D29-414D-9D67-9E770E5A94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26318" y="574077"/>
            <a:ext cx="631680" cy="631680"/>
          </a:xfrm>
          <a:prstGeom prst="rect">
            <a:avLst/>
          </a:prstGeom>
        </p:spPr>
      </p:pic>
      <p:pic>
        <p:nvPicPr>
          <p:cNvPr id="180" name="Graphic 31" descr="Lightbulb">
            <a:extLst>
              <a:ext uri="{FF2B5EF4-FFF2-40B4-BE49-F238E27FC236}">
                <a16:creationId xmlns:a16="http://schemas.microsoft.com/office/drawing/2014/main" id="{5FB61234-C757-4E97-AE8A-47DD68CD90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785436" y="1828889"/>
            <a:ext cx="703036" cy="703036"/>
          </a:xfrm>
          <a:prstGeom prst="rect">
            <a:avLst/>
          </a:prstGeom>
        </p:spPr>
      </p:pic>
      <p:pic>
        <p:nvPicPr>
          <p:cNvPr id="181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87F904D-583B-40EB-A23D-FD4B0152BC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388" y="1828889"/>
            <a:ext cx="703036" cy="703036"/>
          </a:xfrm>
          <a:prstGeom prst="rect">
            <a:avLst/>
          </a:prstGeom>
        </p:spPr>
      </p:pic>
      <p:sp>
        <p:nvSpPr>
          <p:cNvPr id="182" name="Oval 37">
            <a:extLst>
              <a:ext uri="{FF2B5EF4-FFF2-40B4-BE49-F238E27FC236}">
                <a16:creationId xmlns:a16="http://schemas.microsoft.com/office/drawing/2014/main" id="{FAB845F8-04CD-48FB-AE42-9EE36E51CDE0}"/>
              </a:ext>
            </a:extLst>
          </p:cNvPr>
          <p:cNvSpPr>
            <a:spLocks noChangeAspect="1"/>
          </p:cNvSpPr>
          <p:nvPr/>
        </p:nvSpPr>
        <p:spPr>
          <a:xfrm>
            <a:off x="-842559" y="301500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83" name="Image 182">
            <a:extLst>
              <a:ext uri="{FF2B5EF4-FFF2-40B4-BE49-F238E27FC236}">
                <a16:creationId xmlns:a16="http://schemas.microsoft.com/office/drawing/2014/main" id="{98D5465E-92A8-431A-9C2F-46D8D3E3FC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35297" y="3150162"/>
            <a:ext cx="622800" cy="622800"/>
          </a:xfrm>
          <a:prstGeom prst="rect">
            <a:avLst/>
          </a:prstGeom>
        </p:spPr>
      </p:pic>
      <p:pic>
        <p:nvPicPr>
          <p:cNvPr id="184" name="Image 183">
            <a:extLst>
              <a:ext uri="{FF2B5EF4-FFF2-40B4-BE49-F238E27FC236}">
                <a16:creationId xmlns:a16="http://schemas.microsoft.com/office/drawing/2014/main" id="{6A725FF4-63DE-4DB9-999B-44F16B197C21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80" y="3138575"/>
            <a:ext cx="622800" cy="622800"/>
          </a:xfrm>
          <a:prstGeom prst="rect">
            <a:avLst/>
          </a:prstGeom>
        </p:spPr>
      </p:pic>
      <p:sp>
        <p:nvSpPr>
          <p:cNvPr id="185" name="Oval 31">
            <a:extLst>
              <a:ext uri="{FF2B5EF4-FFF2-40B4-BE49-F238E27FC236}">
                <a16:creationId xmlns:a16="http://schemas.microsoft.com/office/drawing/2014/main" id="{FB7BEF66-0BA6-4037-97D9-780EE2DA9829}"/>
              </a:ext>
            </a:extLst>
          </p:cNvPr>
          <p:cNvSpPr>
            <a:spLocks noChangeAspect="1"/>
          </p:cNvSpPr>
          <p:nvPr/>
        </p:nvSpPr>
        <p:spPr>
          <a:xfrm>
            <a:off x="-842559" y="428842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86" name="Image 185">
            <a:extLst>
              <a:ext uri="{FF2B5EF4-FFF2-40B4-BE49-F238E27FC236}">
                <a16:creationId xmlns:a16="http://schemas.microsoft.com/office/drawing/2014/main" id="{A34A0F65-65B8-46E7-945F-CD500DE9408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7992" y="4425008"/>
            <a:ext cx="622800" cy="622800"/>
          </a:xfrm>
          <a:prstGeom prst="rect">
            <a:avLst/>
          </a:prstGeom>
        </p:spPr>
      </p:pic>
      <p:pic>
        <p:nvPicPr>
          <p:cNvPr id="187" name="Image 186">
            <a:extLst>
              <a:ext uri="{FF2B5EF4-FFF2-40B4-BE49-F238E27FC236}">
                <a16:creationId xmlns:a16="http://schemas.microsoft.com/office/drawing/2014/main" id="{C1C5B8F4-8D68-4115-82A8-0AEFA5C540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39723" y="4392022"/>
            <a:ext cx="622800" cy="622800"/>
          </a:xfrm>
          <a:prstGeom prst="rect">
            <a:avLst/>
          </a:prstGeom>
        </p:spPr>
      </p:pic>
      <p:sp>
        <p:nvSpPr>
          <p:cNvPr id="188" name="Oval 34">
            <a:extLst>
              <a:ext uri="{FF2B5EF4-FFF2-40B4-BE49-F238E27FC236}">
                <a16:creationId xmlns:a16="http://schemas.microsoft.com/office/drawing/2014/main" id="{F66B0FC6-521E-4FCE-B210-A3067D00CAAD}"/>
              </a:ext>
            </a:extLst>
          </p:cNvPr>
          <p:cNvSpPr>
            <a:spLocks noChangeAspect="1"/>
          </p:cNvSpPr>
          <p:nvPr/>
        </p:nvSpPr>
        <p:spPr>
          <a:xfrm>
            <a:off x="-842559" y="5561839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89" name="Image 188">
            <a:extLst>
              <a:ext uri="{FF2B5EF4-FFF2-40B4-BE49-F238E27FC236}">
                <a16:creationId xmlns:a16="http://schemas.microsoft.com/office/drawing/2014/main" id="{29118349-3D2B-4A32-968B-F27141CC202D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1262" y="5690084"/>
            <a:ext cx="622800" cy="622800"/>
          </a:xfrm>
          <a:prstGeom prst="rect">
            <a:avLst/>
          </a:prstGeom>
        </p:spPr>
      </p:pic>
      <p:pic>
        <p:nvPicPr>
          <p:cNvPr id="190" name="Image 189">
            <a:extLst>
              <a:ext uri="{FF2B5EF4-FFF2-40B4-BE49-F238E27FC236}">
                <a16:creationId xmlns:a16="http://schemas.microsoft.com/office/drawing/2014/main" id="{BD8086A4-6D0B-4638-B8ED-2EF6EE53F3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721350" y="5689153"/>
            <a:ext cx="622800" cy="6228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64AEC4A-4A66-4679-BDC6-910B1C7CEF4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23279" y="2432224"/>
            <a:ext cx="2883288" cy="2883288"/>
          </a:xfrm>
          <a:prstGeom prst="rect">
            <a:avLst/>
          </a:prstGeom>
        </p:spPr>
      </p:pic>
      <p:pic>
        <p:nvPicPr>
          <p:cNvPr id="179" name="Image 178">
            <a:extLst>
              <a:ext uri="{FF2B5EF4-FFF2-40B4-BE49-F238E27FC236}">
                <a16:creationId xmlns:a16="http://schemas.microsoft.com/office/drawing/2014/main" id="{FA6FB4D5-5E83-4B96-8FEB-9AD302AAAC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0356" y="1536221"/>
            <a:ext cx="1028096" cy="1028096"/>
          </a:xfrm>
          <a:prstGeom prst="rect">
            <a:avLst/>
          </a:prstGeom>
        </p:spPr>
      </p:pic>
      <p:pic>
        <p:nvPicPr>
          <p:cNvPr id="191" name="Image 190">
            <a:extLst>
              <a:ext uri="{FF2B5EF4-FFF2-40B4-BE49-F238E27FC236}">
                <a16:creationId xmlns:a16="http://schemas.microsoft.com/office/drawing/2014/main" id="{7C8B6556-D3EE-41E7-B465-149F3A5E3BD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45891" y="1622033"/>
            <a:ext cx="1028096" cy="1028096"/>
          </a:xfrm>
          <a:prstGeom prst="rect">
            <a:avLst/>
          </a:prstGeom>
        </p:spPr>
      </p:pic>
      <p:pic>
        <p:nvPicPr>
          <p:cNvPr id="192" name="Image 191">
            <a:extLst>
              <a:ext uri="{FF2B5EF4-FFF2-40B4-BE49-F238E27FC236}">
                <a16:creationId xmlns:a16="http://schemas.microsoft.com/office/drawing/2014/main" id="{6DBA1D10-57FB-4F6C-994C-57311B05901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57714" y="4096822"/>
            <a:ext cx="1028096" cy="1028096"/>
          </a:xfrm>
          <a:prstGeom prst="rect">
            <a:avLst/>
          </a:prstGeom>
        </p:spPr>
      </p:pic>
      <p:pic>
        <p:nvPicPr>
          <p:cNvPr id="193" name="Image 192">
            <a:extLst>
              <a:ext uri="{FF2B5EF4-FFF2-40B4-BE49-F238E27FC236}">
                <a16:creationId xmlns:a16="http://schemas.microsoft.com/office/drawing/2014/main" id="{5F3E8FA3-F02A-4224-A052-84CBA47422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54548" y="4188372"/>
            <a:ext cx="1028096" cy="1028096"/>
          </a:xfrm>
          <a:prstGeom prst="rect">
            <a:avLst/>
          </a:prstGeom>
        </p:spPr>
      </p:pic>
      <p:sp>
        <p:nvSpPr>
          <p:cNvPr id="49" name="Google Shape;349;p35">
            <a:extLst>
              <a:ext uri="{FF2B5EF4-FFF2-40B4-BE49-F238E27FC236}">
                <a16:creationId xmlns:a16="http://schemas.microsoft.com/office/drawing/2014/main" id="{60700658-FDFA-429C-95FB-16ECDEA21FA9}"/>
              </a:ext>
            </a:extLst>
          </p:cNvPr>
          <p:cNvSpPr txBox="1">
            <a:spLocks/>
          </p:cNvSpPr>
          <p:nvPr/>
        </p:nvSpPr>
        <p:spPr>
          <a:xfrm rot="1867">
            <a:off x="11471875" y="6332575"/>
            <a:ext cx="836463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895586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>
            <a:extLst>
              <a:ext uri="{FF2B5EF4-FFF2-40B4-BE49-F238E27FC236}">
                <a16:creationId xmlns:a16="http://schemas.microsoft.com/office/drawing/2014/main" id="{61B73CC9-4835-6949-A885-80B8BFEE3AB2}"/>
              </a:ext>
            </a:extLst>
          </p:cNvPr>
          <p:cNvSpPr>
            <a:spLocks noChangeAspect="1"/>
          </p:cNvSpPr>
          <p:nvPr/>
        </p:nvSpPr>
        <p:spPr>
          <a:xfrm>
            <a:off x="-835063" y="494367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B220B85-007E-5F44-914B-57D42E953C82}"/>
              </a:ext>
            </a:extLst>
          </p:cNvPr>
          <p:cNvSpPr>
            <a:spLocks noChangeAspect="1"/>
          </p:cNvSpPr>
          <p:nvPr/>
        </p:nvSpPr>
        <p:spPr>
          <a:xfrm>
            <a:off x="844764" y="1742764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rgbClr val="F48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3" name="Graphic 62" descr="Upward trend">
            <a:hlinkClick r:id="rId3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A6B27D8-8436-0A4F-A9FE-C445BB25553E}"/>
              </a:ext>
            </a:extLst>
          </p:cNvPr>
          <p:cNvSpPr txBox="1"/>
          <p:nvPr/>
        </p:nvSpPr>
        <p:spPr>
          <a:xfrm>
            <a:off x="5173651" y="583080"/>
            <a:ext cx="2487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SOLUTIONS</a:t>
            </a:r>
            <a:endParaRPr lang="en-LT" sz="32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5DE251-DB27-9746-BA43-61451A0548D9}"/>
              </a:ext>
            </a:extLst>
          </p:cNvPr>
          <p:cNvSpPr txBox="1"/>
          <p:nvPr/>
        </p:nvSpPr>
        <p:spPr>
          <a:xfrm>
            <a:off x="2180501" y="-808036"/>
            <a:ext cx="5852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Solution c que </a:t>
            </a:r>
            <a:r>
              <a:rPr lang="fr-FR" sz="20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realiser</a:t>
            </a:r>
            <a:r>
              <a:rPr lang="fr-FR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une application </a:t>
            </a:r>
          </a:p>
          <a:p>
            <a:pPr algn="ctr"/>
            <a:r>
              <a:rPr lang="fr-FR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Pour bien comprendre le </a:t>
            </a:r>
            <a:r>
              <a:rPr lang="fr-FR" sz="20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django</a:t>
            </a:r>
            <a:r>
              <a:rPr lang="en-LT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7DB21F-B006-B64F-ACA9-A4CF2EF7D731}"/>
              </a:ext>
            </a:extLst>
          </p:cNvPr>
          <p:cNvSpPr txBox="1"/>
          <p:nvPr/>
        </p:nvSpPr>
        <p:spPr>
          <a:xfrm>
            <a:off x="1485851" y="2408700"/>
            <a:ext cx="24218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latin typeface="Montserrat" pitchFamily="2" charset="77"/>
              </a:rPr>
              <a:t>Explorez le tableau de bord administratif pour accéder à toutes les fonctionnalités de gestion.</a:t>
            </a:r>
            <a:endParaRPr lang="en-LT" sz="12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ABAE55B-7B2D-3A48-A12E-D508868275FA}"/>
              </a:ext>
            </a:extLst>
          </p:cNvPr>
          <p:cNvSpPr txBox="1"/>
          <p:nvPr/>
        </p:nvSpPr>
        <p:spPr>
          <a:xfrm>
            <a:off x="1370760" y="4863559"/>
            <a:ext cx="3016985" cy="109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</a:t>
            </a:r>
            <a:r>
              <a:rPr lang="fr-FR" sz="1600" b="1" dirty="0">
                <a:latin typeface="Montserrat" pitchFamily="2" charset="77"/>
              </a:rPr>
              <a:t>gérez les semestres et années académiques efficacement depuis le tableau de bord administratif</a:t>
            </a: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.</a:t>
            </a:r>
            <a:endParaRPr lang="en-LT" sz="1600" b="1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CDA5579-1635-5648-B41F-72BF6F1E0AA3}"/>
              </a:ext>
            </a:extLst>
          </p:cNvPr>
          <p:cNvSpPr txBox="1"/>
          <p:nvPr/>
        </p:nvSpPr>
        <p:spPr>
          <a:xfrm>
            <a:off x="8833682" y="2384841"/>
            <a:ext cx="28908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Montserrat" pitchFamily="2" charset="77"/>
              </a:rPr>
              <a:t>enregistrez efficacement la présence des étudiants grâce à la fonction dédiée depuis le tableau de bord administratif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.</a:t>
            </a:r>
            <a:endParaRPr lang="en-LT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76" name="Graphic 43">
            <a:extLst>
              <a:ext uri="{FF2B5EF4-FFF2-40B4-BE49-F238E27FC236}">
                <a16:creationId xmlns:a16="http://schemas.microsoft.com/office/drawing/2014/main" id="{C3745894-A0A8-5944-83DB-330185419DB6}"/>
              </a:ext>
            </a:extLst>
          </p:cNvPr>
          <p:cNvGrpSpPr/>
          <p:nvPr/>
        </p:nvGrpSpPr>
        <p:grpSpPr>
          <a:xfrm rot="20341549" flipV="1">
            <a:off x="7626850" y="2652064"/>
            <a:ext cx="1458826" cy="482830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591DF5C9-B946-224F-B4B5-7B534D82A08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9EB2B74C-89FA-C448-B55A-66217C72D444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9" name="Graphic 43">
            <a:extLst>
              <a:ext uri="{FF2B5EF4-FFF2-40B4-BE49-F238E27FC236}">
                <a16:creationId xmlns:a16="http://schemas.microsoft.com/office/drawing/2014/main" id="{A3DB475D-4F98-A94E-8152-1005F71EA4B3}"/>
              </a:ext>
            </a:extLst>
          </p:cNvPr>
          <p:cNvGrpSpPr/>
          <p:nvPr/>
        </p:nvGrpSpPr>
        <p:grpSpPr>
          <a:xfrm rot="3756437" flipV="1">
            <a:off x="7528952" y="4073622"/>
            <a:ext cx="1356455" cy="777212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3CFEA317-BC9D-124C-A378-53A293646ACE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96BE648-DD63-A843-AC92-29E27385B43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2" name="Graphic 43">
            <a:extLst>
              <a:ext uri="{FF2B5EF4-FFF2-40B4-BE49-F238E27FC236}">
                <a16:creationId xmlns:a16="http://schemas.microsoft.com/office/drawing/2014/main" id="{22774113-23C2-E64F-A389-8FF456199A0A}"/>
              </a:ext>
            </a:extLst>
          </p:cNvPr>
          <p:cNvGrpSpPr/>
          <p:nvPr/>
        </p:nvGrpSpPr>
        <p:grpSpPr>
          <a:xfrm rot="651902" flipH="1" flipV="1">
            <a:off x="3722786" y="2556636"/>
            <a:ext cx="1396237" cy="528243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0A33F9F-A460-1744-8E9C-B350A5D79CF8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04476EBC-BB00-2D41-A28A-D5D5C4931DF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5" name="Graphic 43">
            <a:extLst>
              <a:ext uri="{FF2B5EF4-FFF2-40B4-BE49-F238E27FC236}">
                <a16:creationId xmlns:a16="http://schemas.microsoft.com/office/drawing/2014/main" id="{AF7509F0-3625-1749-9DC1-3D01E8F92683}"/>
              </a:ext>
            </a:extLst>
          </p:cNvPr>
          <p:cNvGrpSpPr/>
          <p:nvPr/>
        </p:nvGrpSpPr>
        <p:grpSpPr>
          <a:xfrm rot="18587790" flipH="1" flipV="1">
            <a:off x="4059425" y="4036401"/>
            <a:ext cx="1356455" cy="777212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2CDDCE9-181F-1843-92D3-51D1043CE8C6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678B5C94-4923-1A42-B430-6D2F7F7AFA11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88" name="Graphic 87">
            <a:extLst>
              <a:ext uri="{FF2B5EF4-FFF2-40B4-BE49-F238E27FC236}">
                <a16:creationId xmlns:a16="http://schemas.microsoft.com/office/drawing/2014/main" id="{2311393A-87B0-4C47-BB25-5F2D400902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432676">
            <a:off x="5371000" y="1071042"/>
            <a:ext cx="2059204" cy="134841"/>
          </a:xfrm>
          <a:prstGeom prst="rect">
            <a:avLst/>
          </a:prstGeom>
        </p:spPr>
      </p:pic>
      <p:pic>
        <p:nvPicPr>
          <p:cNvPr id="180" name="Image 179">
            <a:extLst>
              <a:ext uri="{FF2B5EF4-FFF2-40B4-BE49-F238E27FC236}">
                <a16:creationId xmlns:a16="http://schemas.microsoft.com/office/drawing/2014/main" id="{74D22C53-EAC4-4919-A958-EBFB19B1005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77756" y="556849"/>
            <a:ext cx="631680" cy="631680"/>
          </a:xfrm>
          <a:prstGeom prst="rect">
            <a:avLst/>
          </a:prstGeom>
        </p:spPr>
      </p:pic>
      <p:pic>
        <p:nvPicPr>
          <p:cNvPr id="181" name="Image 180">
            <a:extLst>
              <a:ext uri="{FF2B5EF4-FFF2-40B4-BE49-F238E27FC236}">
                <a16:creationId xmlns:a16="http://schemas.microsoft.com/office/drawing/2014/main" id="{0EFF1C53-E69A-4F22-A6C0-7FCAB08318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-789277" y="552119"/>
            <a:ext cx="631680" cy="631680"/>
          </a:xfrm>
          <a:prstGeom prst="rect">
            <a:avLst/>
          </a:prstGeom>
        </p:spPr>
      </p:pic>
      <p:pic>
        <p:nvPicPr>
          <p:cNvPr id="182" name="Graphic 31" descr="Lightbulb">
            <a:extLst>
              <a:ext uri="{FF2B5EF4-FFF2-40B4-BE49-F238E27FC236}">
                <a16:creationId xmlns:a16="http://schemas.microsoft.com/office/drawing/2014/main" id="{9A6FE992-0B63-4703-AB68-25F4A445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3111" y="1809930"/>
            <a:ext cx="703036" cy="703036"/>
          </a:xfrm>
          <a:prstGeom prst="rect">
            <a:avLst/>
          </a:prstGeom>
        </p:spPr>
      </p:pic>
      <p:sp>
        <p:nvSpPr>
          <p:cNvPr id="183" name="Oval 37">
            <a:extLst>
              <a:ext uri="{FF2B5EF4-FFF2-40B4-BE49-F238E27FC236}">
                <a16:creationId xmlns:a16="http://schemas.microsoft.com/office/drawing/2014/main" id="{DD02A960-6268-40AE-AAAA-6B59C8389D7E}"/>
              </a:ext>
            </a:extLst>
          </p:cNvPr>
          <p:cNvSpPr>
            <a:spLocks noChangeAspect="1"/>
          </p:cNvSpPr>
          <p:nvPr/>
        </p:nvSpPr>
        <p:spPr>
          <a:xfrm>
            <a:off x="-842559" y="301500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84" name="Image 183">
            <a:extLst>
              <a:ext uri="{FF2B5EF4-FFF2-40B4-BE49-F238E27FC236}">
                <a16:creationId xmlns:a16="http://schemas.microsoft.com/office/drawing/2014/main" id="{3D26F4C6-ACE8-40E9-84EC-DA7871F5F6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735297" y="3150162"/>
            <a:ext cx="622800" cy="622800"/>
          </a:xfrm>
          <a:prstGeom prst="rect">
            <a:avLst/>
          </a:prstGeom>
        </p:spPr>
      </p:pic>
      <p:pic>
        <p:nvPicPr>
          <p:cNvPr id="185" name="Image 184">
            <a:extLst>
              <a:ext uri="{FF2B5EF4-FFF2-40B4-BE49-F238E27FC236}">
                <a16:creationId xmlns:a16="http://schemas.microsoft.com/office/drawing/2014/main" id="{6938506B-2F9F-46E9-A541-C93849D15DEB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80" y="3138575"/>
            <a:ext cx="622800" cy="622800"/>
          </a:xfrm>
          <a:prstGeom prst="rect">
            <a:avLst/>
          </a:prstGeom>
        </p:spPr>
      </p:pic>
      <p:sp>
        <p:nvSpPr>
          <p:cNvPr id="186" name="Oval 31">
            <a:extLst>
              <a:ext uri="{FF2B5EF4-FFF2-40B4-BE49-F238E27FC236}">
                <a16:creationId xmlns:a16="http://schemas.microsoft.com/office/drawing/2014/main" id="{5FCB0A36-F8B0-4D0E-9677-9F6070CB7E8A}"/>
              </a:ext>
            </a:extLst>
          </p:cNvPr>
          <p:cNvSpPr>
            <a:spLocks noChangeAspect="1"/>
          </p:cNvSpPr>
          <p:nvPr/>
        </p:nvSpPr>
        <p:spPr>
          <a:xfrm>
            <a:off x="-842559" y="428842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87" name="Image 186">
            <a:extLst>
              <a:ext uri="{FF2B5EF4-FFF2-40B4-BE49-F238E27FC236}">
                <a16:creationId xmlns:a16="http://schemas.microsoft.com/office/drawing/2014/main" id="{68BCA5B0-D2BF-40D1-9B12-34C089D2D751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7992" y="4425008"/>
            <a:ext cx="622800" cy="622800"/>
          </a:xfrm>
          <a:prstGeom prst="rect">
            <a:avLst/>
          </a:prstGeom>
        </p:spPr>
      </p:pic>
      <p:pic>
        <p:nvPicPr>
          <p:cNvPr id="188" name="Image 187">
            <a:extLst>
              <a:ext uri="{FF2B5EF4-FFF2-40B4-BE49-F238E27FC236}">
                <a16:creationId xmlns:a16="http://schemas.microsoft.com/office/drawing/2014/main" id="{ED30FC61-A4D6-420E-B2F2-FF35ED71D2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639723" y="4392022"/>
            <a:ext cx="622800" cy="622800"/>
          </a:xfrm>
          <a:prstGeom prst="rect">
            <a:avLst/>
          </a:prstGeom>
        </p:spPr>
      </p:pic>
      <p:sp>
        <p:nvSpPr>
          <p:cNvPr id="189" name="Oval 34">
            <a:extLst>
              <a:ext uri="{FF2B5EF4-FFF2-40B4-BE49-F238E27FC236}">
                <a16:creationId xmlns:a16="http://schemas.microsoft.com/office/drawing/2014/main" id="{4B70797E-AA8B-434D-9086-B473404557AA}"/>
              </a:ext>
            </a:extLst>
          </p:cNvPr>
          <p:cNvSpPr>
            <a:spLocks noChangeAspect="1"/>
          </p:cNvSpPr>
          <p:nvPr/>
        </p:nvSpPr>
        <p:spPr>
          <a:xfrm>
            <a:off x="-842559" y="5561839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90" name="Image 189">
            <a:extLst>
              <a:ext uri="{FF2B5EF4-FFF2-40B4-BE49-F238E27FC236}">
                <a16:creationId xmlns:a16="http://schemas.microsoft.com/office/drawing/2014/main" id="{D0C8EC64-1C74-4C63-BA57-29BD206B5F29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1262" y="5690084"/>
            <a:ext cx="622800" cy="622800"/>
          </a:xfrm>
          <a:prstGeom prst="rect">
            <a:avLst/>
          </a:prstGeom>
        </p:spPr>
      </p:pic>
      <p:pic>
        <p:nvPicPr>
          <p:cNvPr id="191" name="Image 190">
            <a:extLst>
              <a:ext uri="{FF2B5EF4-FFF2-40B4-BE49-F238E27FC236}">
                <a16:creationId xmlns:a16="http://schemas.microsoft.com/office/drawing/2014/main" id="{E339DB95-1FF8-4276-8F95-EDA0CCB8F6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721350" y="5689153"/>
            <a:ext cx="622800" cy="622800"/>
          </a:xfrm>
          <a:prstGeom prst="rect">
            <a:avLst/>
          </a:prstGeom>
        </p:spPr>
      </p:pic>
      <p:sp>
        <p:nvSpPr>
          <p:cNvPr id="179" name="TextBox 69">
            <a:extLst>
              <a:ext uri="{FF2B5EF4-FFF2-40B4-BE49-F238E27FC236}">
                <a16:creationId xmlns:a16="http://schemas.microsoft.com/office/drawing/2014/main" id="{16F4DBED-6B6A-4E37-853F-77A2E1444196}"/>
              </a:ext>
            </a:extLst>
          </p:cNvPr>
          <p:cNvSpPr txBox="1"/>
          <p:nvPr/>
        </p:nvSpPr>
        <p:spPr>
          <a:xfrm>
            <a:off x="10405890" y="-878690"/>
            <a:ext cx="5341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Dans le quelle l </a:t>
            </a:r>
            <a:r>
              <a:rPr lang="fr-FR" sz="20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aplication</a:t>
            </a:r>
            <a:r>
              <a:rPr lang="fr-FR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contient:</a:t>
            </a:r>
            <a:endParaRPr lang="en-LT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25F0B1E-F821-453A-8F4B-73BF1D4DF8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0121" y="3152917"/>
            <a:ext cx="3224670" cy="1061900"/>
          </a:xfrm>
          <a:prstGeom prst="rect">
            <a:avLst/>
          </a:prstGeom>
        </p:spPr>
      </p:pic>
      <p:sp>
        <p:nvSpPr>
          <p:cNvPr id="197" name="TextBox 98">
            <a:extLst>
              <a:ext uri="{FF2B5EF4-FFF2-40B4-BE49-F238E27FC236}">
                <a16:creationId xmlns:a16="http://schemas.microsoft.com/office/drawing/2014/main" id="{4B896D1E-FBA0-4D04-9605-A907BF5F48D0}"/>
              </a:ext>
            </a:extLst>
          </p:cNvPr>
          <p:cNvSpPr txBox="1"/>
          <p:nvPr/>
        </p:nvSpPr>
        <p:spPr>
          <a:xfrm>
            <a:off x="2075924" y="2048221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000" b="1" dirty="0">
                <a:solidFill>
                  <a:srgbClr val="35328F"/>
                </a:solidFill>
                <a:latin typeface="Bahnschrift Condensed" panose="020B0502040204020203" charset="0"/>
                <a:ea typeface="+mj-ea"/>
              </a:rPr>
              <a:t>Tableau de Bord :</a:t>
            </a:r>
          </a:p>
        </p:txBody>
      </p:sp>
      <p:sp>
        <p:nvSpPr>
          <p:cNvPr id="198" name="TextBox 98">
            <a:extLst>
              <a:ext uri="{FF2B5EF4-FFF2-40B4-BE49-F238E27FC236}">
                <a16:creationId xmlns:a16="http://schemas.microsoft.com/office/drawing/2014/main" id="{C96CE3BC-7047-4D12-9EA8-5ED9878C226B}"/>
              </a:ext>
            </a:extLst>
          </p:cNvPr>
          <p:cNvSpPr txBox="1"/>
          <p:nvPr/>
        </p:nvSpPr>
        <p:spPr>
          <a:xfrm>
            <a:off x="8864257" y="2037117"/>
            <a:ext cx="2194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000" b="1" dirty="0">
                <a:solidFill>
                  <a:srgbClr val="35328F"/>
                </a:solidFill>
                <a:latin typeface="Bahnschrift Condensed" panose="020B0502040204020203" charset="0"/>
                <a:ea typeface="+mj-ea"/>
              </a:rPr>
              <a:t>Gestion des Présences :</a:t>
            </a:r>
          </a:p>
        </p:txBody>
      </p:sp>
      <p:sp>
        <p:nvSpPr>
          <p:cNvPr id="199" name="TextBox 98">
            <a:extLst>
              <a:ext uri="{FF2B5EF4-FFF2-40B4-BE49-F238E27FC236}">
                <a16:creationId xmlns:a16="http://schemas.microsoft.com/office/drawing/2014/main" id="{37CA742B-DCDC-46AA-B7EA-963A245C78E9}"/>
              </a:ext>
            </a:extLst>
          </p:cNvPr>
          <p:cNvSpPr txBox="1"/>
          <p:nvPr/>
        </p:nvSpPr>
        <p:spPr>
          <a:xfrm>
            <a:off x="1595682" y="4494208"/>
            <a:ext cx="2217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000" b="1" dirty="0">
                <a:solidFill>
                  <a:srgbClr val="35328F"/>
                </a:solidFill>
                <a:latin typeface="Bahnschrift Condensed" panose="020B0502040204020203" charset="0"/>
                <a:ea typeface="+mj-ea"/>
              </a:rPr>
              <a:t>Gestion des Semestres :</a:t>
            </a:r>
          </a:p>
        </p:txBody>
      </p:sp>
      <p:sp>
        <p:nvSpPr>
          <p:cNvPr id="200" name="TextBox 98">
            <a:extLst>
              <a:ext uri="{FF2B5EF4-FFF2-40B4-BE49-F238E27FC236}">
                <a16:creationId xmlns:a16="http://schemas.microsoft.com/office/drawing/2014/main" id="{28C94F3B-9F90-4520-956D-CAE618833232}"/>
              </a:ext>
            </a:extLst>
          </p:cNvPr>
          <p:cNvSpPr txBox="1"/>
          <p:nvPr/>
        </p:nvSpPr>
        <p:spPr>
          <a:xfrm>
            <a:off x="8975667" y="4647698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000" b="1" dirty="0">
                <a:solidFill>
                  <a:srgbClr val="35328F"/>
                </a:solidFill>
                <a:latin typeface="Bahnschrift Condensed" panose="020B0502040204020203" charset="0"/>
                <a:ea typeface="+mj-ea"/>
              </a:rPr>
              <a:t>Ajout d’utilisateur: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4E2400A-5EA2-48F0-9565-9D4A51DDB83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42643" y="1316769"/>
            <a:ext cx="731452" cy="73145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9505E7E-8D08-40B7-8E5B-EB5FC33ACFB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07525" y="3746881"/>
            <a:ext cx="801688" cy="80168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E9F9272-5BBB-444C-8361-3DE73733C9F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48926" y="3829844"/>
            <a:ext cx="817854" cy="81785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AFAC46A-531C-4FE8-8CF9-E10E51333B0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02816" y="1155231"/>
            <a:ext cx="819742" cy="819742"/>
          </a:xfrm>
          <a:prstGeom prst="rect">
            <a:avLst/>
          </a:prstGeom>
        </p:spPr>
      </p:pic>
      <p:sp>
        <p:nvSpPr>
          <p:cNvPr id="48" name="TextBox 68">
            <a:extLst>
              <a:ext uri="{FF2B5EF4-FFF2-40B4-BE49-F238E27FC236}">
                <a16:creationId xmlns:a16="http://schemas.microsoft.com/office/drawing/2014/main" id="{74DD569F-F5CF-4294-8391-2F74ECBEBB9B}"/>
              </a:ext>
            </a:extLst>
          </p:cNvPr>
          <p:cNvSpPr txBox="1"/>
          <p:nvPr/>
        </p:nvSpPr>
        <p:spPr>
          <a:xfrm>
            <a:off x="8825591" y="5212099"/>
            <a:ext cx="24218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latin typeface="Montserrat" pitchFamily="2" charset="77"/>
              </a:rPr>
              <a:t>Ajoutez efficacement du personnel, des étudiants et les modifier ….</a:t>
            </a:r>
            <a:endParaRPr lang="en-LT" sz="12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49" name="Google Shape;349;p35">
            <a:extLst>
              <a:ext uri="{FF2B5EF4-FFF2-40B4-BE49-F238E27FC236}">
                <a16:creationId xmlns:a16="http://schemas.microsoft.com/office/drawing/2014/main" id="{E2CDBD8F-4D78-48E9-BC76-B51A489C78AF}"/>
              </a:ext>
            </a:extLst>
          </p:cNvPr>
          <p:cNvSpPr txBox="1">
            <a:spLocks/>
          </p:cNvSpPr>
          <p:nvPr/>
        </p:nvSpPr>
        <p:spPr>
          <a:xfrm rot="1867">
            <a:off x="11471875" y="6332575"/>
            <a:ext cx="836463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85851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D6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FF2B5EF4-FFF2-40B4-BE49-F238E27FC236}">
                <a16:creationId xmlns:a16="http://schemas.microsoft.com/office/drawing/2014/main" id="{3481AF53-C649-6D40-9B9D-591B94A6FE95}"/>
              </a:ext>
            </a:extLst>
          </p:cNvPr>
          <p:cNvSpPr>
            <a:spLocks noChangeAspect="1"/>
          </p:cNvSpPr>
          <p:nvPr/>
        </p:nvSpPr>
        <p:spPr>
          <a:xfrm>
            <a:off x="866458" y="301500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D8570D61-80ED-ED4D-A2BC-6698342388C9}"/>
              </a:ext>
            </a:extLst>
          </p:cNvPr>
          <p:cNvSpPr/>
          <p:nvPr/>
        </p:nvSpPr>
        <p:spPr>
          <a:xfrm>
            <a:off x="0" y="-853440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rgbClr val="158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8" name="Graphic 47" descr="Coffee">
            <a:hlinkClick r:id="rId3" action="ppaction://hlinksldjump"/>
            <a:extLst>
              <a:ext uri="{FF2B5EF4-FFF2-40B4-BE49-F238E27FC236}">
                <a16:creationId xmlns:a16="http://schemas.microsoft.com/office/drawing/2014/main" id="{76139D0C-E8ED-BD4A-BC7D-DA32CBABF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4793002-F2B1-C64A-879E-E95939DDD4E7}"/>
              </a:ext>
            </a:extLst>
          </p:cNvPr>
          <p:cNvSpPr txBox="1"/>
          <p:nvPr/>
        </p:nvSpPr>
        <p:spPr>
          <a:xfrm>
            <a:off x="4780564" y="583080"/>
            <a:ext cx="327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TECHNOLOGIES</a:t>
            </a:r>
            <a:endParaRPr lang="en-LT" sz="32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3A1236-0885-C44D-937C-9BC64BFE41A9}"/>
              </a:ext>
            </a:extLst>
          </p:cNvPr>
          <p:cNvSpPr txBox="1"/>
          <p:nvPr/>
        </p:nvSpPr>
        <p:spPr>
          <a:xfrm>
            <a:off x="1676954" y="2557353"/>
            <a:ext cx="2639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PYTHON(Django):</a:t>
            </a:r>
            <a:endParaRPr lang="en-LT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085908-652F-764F-80BA-458FB6022487}"/>
              </a:ext>
            </a:extLst>
          </p:cNvPr>
          <p:cNvSpPr txBox="1"/>
          <p:nvPr/>
        </p:nvSpPr>
        <p:spPr>
          <a:xfrm>
            <a:off x="2650970" y="5112898"/>
            <a:ext cx="1252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SQLITE:</a:t>
            </a:r>
            <a:endParaRPr lang="en-LT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A2D1C03-B795-9B41-8C4C-11493AFAE9D5}"/>
              </a:ext>
            </a:extLst>
          </p:cNvPr>
          <p:cNvSpPr txBox="1"/>
          <p:nvPr/>
        </p:nvSpPr>
        <p:spPr>
          <a:xfrm>
            <a:off x="8816174" y="2633577"/>
            <a:ext cx="1473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CHART.JS</a:t>
            </a:r>
            <a:endParaRPr lang="en-LT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D10DA66-2AA2-1C4B-8896-F8D12CDACEC9}"/>
              </a:ext>
            </a:extLst>
          </p:cNvPr>
          <p:cNvSpPr txBox="1"/>
          <p:nvPr/>
        </p:nvSpPr>
        <p:spPr>
          <a:xfrm>
            <a:off x="8586687" y="5112898"/>
            <a:ext cx="1932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BOOTSTRAP:</a:t>
            </a:r>
            <a:endParaRPr lang="en-LT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63" name="Graphic 43">
            <a:extLst>
              <a:ext uri="{FF2B5EF4-FFF2-40B4-BE49-F238E27FC236}">
                <a16:creationId xmlns:a16="http://schemas.microsoft.com/office/drawing/2014/main" id="{2391C1DC-A460-D448-A383-5453DC668519}"/>
              </a:ext>
            </a:extLst>
          </p:cNvPr>
          <p:cNvGrpSpPr/>
          <p:nvPr/>
        </p:nvGrpSpPr>
        <p:grpSpPr>
          <a:xfrm rot="269299" flipV="1">
            <a:off x="7472552" y="2216626"/>
            <a:ext cx="1458826" cy="482830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25EAEF6-98AC-5742-B558-0515DE51B403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A6E1CB7-BFC2-E84A-A57E-2079AD234860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6" name="Graphic 43">
            <a:extLst>
              <a:ext uri="{FF2B5EF4-FFF2-40B4-BE49-F238E27FC236}">
                <a16:creationId xmlns:a16="http://schemas.microsoft.com/office/drawing/2014/main" id="{C85A166D-D8E2-BD49-9374-E25C2F778566}"/>
              </a:ext>
            </a:extLst>
          </p:cNvPr>
          <p:cNvGrpSpPr/>
          <p:nvPr/>
        </p:nvGrpSpPr>
        <p:grpSpPr>
          <a:xfrm rot="2571606" flipV="1">
            <a:off x="7406172" y="4110037"/>
            <a:ext cx="1356455" cy="777212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7B1B1FD-851E-D842-BD88-5B61F6656664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259BC59-DB09-CD49-8CE5-08A309894180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9" name="Graphic 43">
            <a:extLst>
              <a:ext uri="{FF2B5EF4-FFF2-40B4-BE49-F238E27FC236}">
                <a16:creationId xmlns:a16="http://schemas.microsoft.com/office/drawing/2014/main" id="{88B4B94C-1E81-A941-B417-DD44CE71F4DB}"/>
              </a:ext>
            </a:extLst>
          </p:cNvPr>
          <p:cNvGrpSpPr/>
          <p:nvPr/>
        </p:nvGrpSpPr>
        <p:grpSpPr>
          <a:xfrm rot="417027" flipH="1" flipV="1">
            <a:off x="3858043" y="2373351"/>
            <a:ext cx="1396237" cy="528243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7F6B65E-7FA2-2F43-9A86-D82E0B49D0C3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1A9B240-D818-684D-9CD8-53DC49A3B806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2" name="Graphic 43">
            <a:extLst>
              <a:ext uri="{FF2B5EF4-FFF2-40B4-BE49-F238E27FC236}">
                <a16:creationId xmlns:a16="http://schemas.microsoft.com/office/drawing/2014/main" id="{0E1CEEB8-505A-9A41-B08E-D0ADDF49106D}"/>
              </a:ext>
            </a:extLst>
          </p:cNvPr>
          <p:cNvGrpSpPr/>
          <p:nvPr/>
        </p:nvGrpSpPr>
        <p:grpSpPr>
          <a:xfrm rot="19028394" flipH="1" flipV="1">
            <a:off x="4061834" y="4110037"/>
            <a:ext cx="1356455" cy="777212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99F00883-B817-AE4E-B02D-226AC4C53D61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9F0C199-375F-ED43-833A-3A364BAAA48A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75" name="Graphic 74">
            <a:extLst>
              <a:ext uri="{FF2B5EF4-FFF2-40B4-BE49-F238E27FC236}">
                <a16:creationId xmlns:a16="http://schemas.microsoft.com/office/drawing/2014/main" id="{BA831943-99BF-AE40-962A-929257399E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480000">
            <a:off x="4967136" y="1099264"/>
            <a:ext cx="2900823" cy="12386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3C6B984-1909-4713-8230-71EB267DBF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842" y="3135114"/>
            <a:ext cx="622800" cy="622800"/>
          </a:xfrm>
          <a:prstGeom prst="rect">
            <a:avLst/>
          </a:prstGeom>
        </p:spPr>
      </p:pic>
      <p:sp>
        <p:nvSpPr>
          <p:cNvPr id="106" name="Oval 46">
            <a:extLst>
              <a:ext uri="{FF2B5EF4-FFF2-40B4-BE49-F238E27FC236}">
                <a16:creationId xmlns:a16="http://schemas.microsoft.com/office/drawing/2014/main" id="{4C423A76-6C1D-463D-A2AE-C8CC5CE75D7E}"/>
              </a:ext>
            </a:extLst>
          </p:cNvPr>
          <p:cNvSpPr>
            <a:spLocks noChangeAspect="1"/>
          </p:cNvSpPr>
          <p:nvPr/>
        </p:nvSpPr>
        <p:spPr>
          <a:xfrm>
            <a:off x="-835063" y="494367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07" name="Image 106">
            <a:extLst>
              <a:ext uri="{FF2B5EF4-FFF2-40B4-BE49-F238E27FC236}">
                <a16:creationId xmlns:a16="http://schemas.microsoft.com/office/drawing/2014/main" id="{A927BD0E-ED27-4FCE-9A7B-0FF8635CF41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77756" y="556849"/>
            <a:ext cx="631680" cy="631680"/>
          </a:xfrm>
          <a:prstGeom prst="rect">
            <a:avLst/>
          </a:prstGeom>
        </p:spPr>
      </p:pic>
      <p:pic>
        <p:nvPicPr>
          <p:cNvPr id="108" name="Image 107">
            <a:extLst>
              <a:ext uri="{FF2B5EF4-FFF2-40B4-BE49-F238E27FC236}">
                <a16:creationId xmlns:a16="http://schemas.microsoft.com/office/drawing/2014/main" id="{1925EFF1-CBDA-411C-BAFD-812B5E6B03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-789277" y="552119"/>
            <a:ext cx="631680" cy="631680"/>
          </a:xfrm>
          <a:prstGeom prst="rect">
            <a:avLst/>
          </a:prstGeom>
        </p:spPr>
      </p:pic>
      <p:sp>
        <p:nvSpPr>
          <p:cNvPr id="109" name="Oval 64">
            <a:extLst>
              <a:ext uri="{FF2B5EF4-FFF2-40B4-BE49-F238E27FC236}">
                <a16:creationId xmlns:a16="http://schemas.microsoft.com/office/drawing/2014/main" id="{69F7FABE-D0E3-4EE4-94D4-FFBBAE234298}"/>
              </a:ext>
            </a:extLst>
          </p:cNvPr>
          <p:cNvSpPr>
            <a:spLocks noChangeAspect="1"/>
          </p:cNvSpPr>
          <p:nvPr/>
        </p:nvSpPr>
        <p:spPr>
          <a:xfrm>
            <a:off x="-842559" y="174158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10" name="Graphic 31" descr="Lightbulb">
            <a:extLst>
              <a:ext uri="{FF2B5EF4-FFF2-40B4-BE49-F238E27FC236}">
                <a16:creationId xmlns:a16="http://schemas.microsoft.com/office/drawing/2014/main" id="{BA099133-2F5F-4D0B-9703-4E1A64D268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785436" y="1828889"/>
            <a:ext cx="703036" cy="703036"/>
          </a:xfrm>
          <a:prstGeom prst="rect">
            <a:avLst/>
          </a:prstGeom>
        </p:spPr>
      </p:pic>
      <p:pic>
        <p:nvPicPr>
          <p:cNvPr id="111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D3DCDBC-B8EE-4514-82BD-E1F2E99263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4388" y="1828889"/>
            <a:ext cx="703036" cy="703036"/>
          </a:xfrm>
          <a:prstGeom prst="rect">
            <a:avLst/>
          </a:prstGeom>
        </p:spPr>
      </p:pic>
      <p:sp>
        <p:nvSpPr>
          <p:cNvPr id="115" name="Oval 31">
            <a:extLst>
              <a:ext uri="{FF2B5EF4-FFF2-40B4-BE49-F238E27FC236}">
                <a16:creationId xmlns:a16="http://schemas.microsoft.com/office/drawing/2014/main" id="{DBA1BDDC-F2B7-4824-9965-64B5C9A2A26D}"/>
              </a:ext>
            </a:extLst>
          </p:cNvPr>
          <p:cNvSpPr>
            <a:spLocks noChangeAspect="1"/>
          </p:cNvSpPr>
          <p:nvPr/>
        </p:nvSpPr>
        <p:spPr>
          <a:xfrm>
            <a:off x="-842559" y="428842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16" name="Image 115">
            <a:extLst>
              <a:ext uri="{FF2B5EF4-FFF2-40B4-BE49-F238E27FC236}">
                <a16:creationId xmlns:a16="http://schemas.microsoft.com/office/drawing/2014/main" id="{0E02FCA7-ABBF-4785-A7F6-34E7BBD15A9A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7992" y="4425008"/>
            <a:ext cx="622800" cy="622800"/>
          </a:xfrm>
          <a:prstGeom prst="rect">
            <a:avLst/>
          </a:prstGeom>
        </p:spPr>
      </p:pic>
      <p:pic>
        <p:nvPicPr>
          <p:cNvPr id="117" name="Image 116">
            <a:extLst>
              <a:ext uri="{FF2B5EF4-FFF2-40B4-BE49-F238E27FC236}">
                <a16:creationId xmlns:a16="http://schemas.microsoft.com/office/drawing/2014/main" id="{D8BD3F8B-48FE-495C-BBFB-683857898AC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639723" y="4392022"/>
            <a:ext cx="622800" cy="622800"/>
          </a:xfrm>
          <a:prstGeom prst="rect">
            <a:avLst/>
          </a:prstGeom>
        </p:spPr>
      </p:pic>
      <p:sp>
        <p:nvSpPr>
          <p:cNvPr id="118" name="Oval 34">
            <a:extLst>
              <a:ext uri="{FF2B5EF4-FFF2-40B4-BE49-F238E27FC236}">
                <a16:creationId xmlns:a16="http://schemas.microsoft.com/office/drawing/2014/main" id="{2CA52F0D-5826-484D-A25D-F00317D70C20}"/>
              </a:ext>
            </a:extLst>
          </p:cNvPr>
          <p:cNvSpPr>
            <a:spLocks noChangeAspect="1"/>
          </p:cNvSpPr>
          <p:nvPr/>
        </p:nvSpPr>
        <p:spPr>
          <a:xfrm>
            <a:off x="-842559" y="5561839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19" name="Image 118">
            <a:extLst>
              <a:ext uri="{FF2B5EF4-FFF2-40B4-BE49-F238E27FC236}">
                <a16:creationId xmlns:a16="http://schemas.microsoft.com/office/drawing/2014/main" id="{E1164E14-4E5C-4D29-A234-9D65DEB53A74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1262" y="5690084"/>
            <a:ext cx="622800" cy="622800"/>
          </a:xfrm>
          <a:prstGeom prst="rect">
            <a:avLst/>
          </a:prstGeom>
        </p:spPr>
      </p:pic>
      <p:pic>
        <p:nvPicPr>
          <p:cNvPr id="120" name="Image 119">
            <a:extLst>
              <a:ext uri="{FF2B5EF4-FFF2-40B4-BE49-F238E27FC236}">
                <a16:creationId xmlns:a16="http://schemas.microsoft.com/office/drawing/2014/main" id="{17338030-323F-42F0-9BF7-EEA330E2F2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21350" y="5689153"/>
            <a:ext cx="622800" cy="6228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F1939FB-0BFB-4B43-AC33-F0691A48786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16626" y="2732580"/>
            <a:ext cx="1627662" cy="162766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1CC1145-A5EA-415D-AD9B-FFE36005DE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79960" y="1397209"/>
            <a:ext cx="1093328" cy="109332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7CCE730-C6BE-488D-91B9-DDCE39E6BFD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03490" y="1405969"/>
            <a:ext cx="949636" cy="109516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B869CC4-E5C5-4E9C-9B8E-8EE162944B4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23611" y="4004176"/>
            <a:ext cx="1997424" cy="94677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AF91605-52FE-47A5-B6AB-802E7CA50B4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67298" y="4096866"/>
            <a:ext cx="966956" cy="966956"/>
          </a:xfrm>
          <a:prstGeom prst="rect">
            <a:avLst/>
          </a:prstGeom>
        </p:spPr>
      </p:pic>
      <p:sp>
        <p:nvSpPr>
          <p:cNvPr id="45" name="Google Shape;349;p35">
            <a:extLst>
              <a:ext uri="{FF2B5EF4-FFF2-40B4-BE49-F238E27FC236}">
                <a16:creationId xmlns:a16="http://schemas.microsoft.com/office/drawing/2014/main" id="{A0F2A4F7-0BDF-4D6A-BDE7-2D78E280B7F6}"/>
              </a:ext>
            </a:extLst>
          </p:cNvPr>
          <p:cNvSpPr txBox="1">
            <a:spLocks/>
          </p:cNvSpPr>
          <p:nvPr/>
        </p:nvSpPr>
        <p:spPr>
          <a:xfrm rot="1867">
            <a:off x="11471875" y="6332575"/>
            <a:ext cx="836463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05</a:t>
            </a: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EDCFE4C2-4449-4BE2-B887-E77F56BF1AF0}"/>
              </a:ext>
            </a:extLst>
          </p:cNvPr>
          <p:cNvSpPr/>
          <p:nvPr/>
        </p:nvSpPr>
        <p:spPr>
          <a:xfrm rot="4313346">
            <a:off x="3341166" y="-6628005"/>
            <a:ext cx="1397751" cy="3540689"/>
          </a:xfrm>
          <a:prstGeom prst="ellipse">
            <a:avLst/>
          </a:pr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EE006410-DFA7-42A4-910F-CCB25CD20DFD}"/>
              </a:ext>
            </a:extLst>
          </p:cNvPr>
          <p:cNvSpPr/>
          <p:nvPr/>
        </p:nvSpPr>
        <p:spPr>
          <a:xfrm rot="4313346">
            <a:off x="5946730" y="-4261566"/>
            <a:ext cx="1397751" cy="3540689"/>
          </a:xfrm>
          <a:prstGeom prst="ellipse">
            <a:avLst/>
          </a:prstGeom>
          <a:blipFill>
            <a:blip r:embed="rId2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18A3818E-83D9-4DFF-8DD6-C9A87EF9D724}"/>
              </a:ext>
            </a:extLst>
          </p:cNvPr>
          <p:cNvSpPr/>
          <p:nvPr/>
        </p:nvSpPr>
        <p:spPr>
          <a:xfrm rot="4313346">
            <a:off x="8433866" y="-6538538"/>
            <a:ext cx="1397751" cy="3540689"/>
          </a:xfrm>
          <a:prstGeom prst="ellipse">
            <a:avLst/>
          </a:prstGeom>
          <a:blipFill>
            <a:blip r:embed="rId2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81A5559E-95EE-4D26-8AE9-27A4C0648F15}"/>
              </a:ext>
            </a:extLst>
          </p:cNvPr>
          <p:cNvSpPr/>
          <p:nvPr/>
        </p:nvSpPr>
        <p:spPr>
          <a:xfrm rot="4313346">
            <a:off x="10710838" y="-4087679"/>
            <a:ext cx="1397751" cy="3540689"/>
          </a:xfrm>
          <a:prstGeom prst="ellipse">
            <a:avLst/>
          </a:prstGeom>
          <a:blipFill>
            <a:blip r:embed="rId2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676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9" grpId="0" animBg="1"/>
      <p:bldP spid="5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89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545335E2-162B-FE45-B9B7-64BAFAADA8A3}"/>
              </a:ext>
            </a:extLst>
          </p:cNvPr>
          <p:cNvSpPr>
            <a:spLocks noChangeAspect="1"/>
          </p:cNvSpPr>
          <p:nvPr/>
        </p:nvSpPr>
        <p:spPr>
          <a:xfrm>
            <a:off x="866377" y="428842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BFF7D67-BB4C-5A48-B4AA-9FBC7AA1425D}"/>
              </a:ext>
            </a:extLst>
          </p:cNvPr>
          <p:cNvSpPr>
            <a:spLocks noChangeAspect="1"/>
          </p:cNvSpPr>
          <p:nvPr/>
        </p:nvSpPr>
        <p:spPr>
          <a:xfrm>
            <a:off x="-842559" y="5561839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C4BE24-7816-2F41-AD27-6CC03B28405B}"/>
              </a:ext>
            </a:extLst>
          </p:cNvPr>
          <p:cNvSpPr>
            <a:spLocks noChangeAspect="1"/>
          </p:cNvSpPr>
          <p:nvPr/>
        </p:nvSpPr>
        <p:spPr>
          <a:xfrm>
            <a:off x="-842559" y="301500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0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rgbClr val="08D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4" name="Graphic 43" descr="Single gear">
            <a:hlinkClick r:id="rId3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700177-3C7A-8240-9477-5758AF57C67B}"/>
              </a:ext>
            </a:extLst>
          </p:cNvPr>
          <p:cNvSpPr txBox="1"/>
          <p:nvPr/>
        </p:nvSpPr>
        <p:spPr>
          <a:xfrm>
            <a:off x="5002131" y="583080"/>
            <a:ext cx="283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bg1"/>
                </a:solidFill>
                <a:latin typeface="Montserrat" pitchFamily="2" charset="77"/>
              </a:rPr>
              <a:t>REALISATION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C133E10E-E8E2-E24B-95CA-FAC2C3B4DF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540000">
            <a:off x="4238566" y="1166190"/>
            <a:ext cx="4479188" cy="161337"/>
          </a:xfrm>
          <a:prstGeom prst="rect">
            <a:avLst/>
          </a:prstGeom>
        </p:spPr>
      </p:pic>
      <p:pic>
        <p:nvPicPr>
          <p:cNvPr id="143" name="Image 142">
            <a:extLst>
              <a:ext uri="{FF2B5EF4-FFF2-40B4-BE49-F238E27FC236}">
                <a16:creationId xmlns:a16="http://schemas.microsoft.com/office/drawing/2014/main" id="{9ADBBF8A-EE81-4327-94C9-F84FC930B2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35297" y="3150162"/>
            <a:ext cx="622800" cy="622800"/>
          </a:xfrm>
          <a:prstGeom prst="rect">
            <a:avLst/>
          </a:prstGeom>
        </p:spPr>
      </p:pic>
      <p:pic>
        <p:nvPicPr>
          <p:cNvPr id="145" name="Image 144">
            <a:extLst>
              <a:ext uri="{FF2B5EF4-FFF2-40B4-BE49-F238E27FC236}">
                <a16:creationId xmlns:a16="http://schemas.microsoft.com/office/drawing/2014/main" id="{A2DE2FAC-7BE2-4137-ABE0-9D3E8F4BC70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80" y="3138575"/>
            <a:ext cx="622800" cy="6228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A349BA0-F5F8-447E-9216-4B590CE1DF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694" y="4387910"/>
            <a:ext cx="622800" cy="622800"/>
          </a:xfrm>
          <a:prstGeom prst="rect">
            <a:avLst/>
          </a:prstGeom>
        </p:spPr>
      </p:pic>
      <p:pic>
        <p:nvPicPr>
          <p:cNvPr id="147" name="Image 146">
            <a:extLst>
              <a:ext uri="{FF2B5EF4-FFF2-40B4-BE49-F238E27FC236}">
                <a16:creationId xmlns:a16="http://schemas.microsoft.com/office/drawing/2014/main" id="{A6463F5F-B4D3-49A7-9C19-8911E3531325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1262" y="5690084"/>
            <a:ext cx="622800" cy="622800"/>
          </a:xfrm>
          <a:prstGeom prst="rect">
            <a:avLst/>
          </a:prstGeom>
        </p:spPr>
      </p:pic>
      <p:pic>
        <p:nvPicPr>
          <p:cNvPr id="148" name="Image 147">
            <a:extLst>
              <a:ext uri="{FF2B5EF4-FFF2-40B4-BE49-F238E27FC236}">
                <a16:creationId xmlns:a16="http://schemas.microsoft.com/office/drawing/2014/main" id="{540F376D-6793-4967-861B-114E9B775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721350" y="5689153"/>
            <a:ext cx="622800" cy="622800"/>
          </a:xfrm>
          <a:prstGeom prst="rect">
            <a:avLst/>
          </a:prstGeom>
        </p:spPr>
      </p:pic>
      <p:sp>
        <p:nvSpPr>
          <p:cNvPr id="149" name="Oval 46">
            <a:extLst>
              <a:ext uri="{FF2B5EF4-FFF2-40B4-BE49-F238E27FC236}">
                <a16:creationId xmlns:a16="http://schemas.microsoft.com/office/drawing/2014/main" id="{DF42ACA9-E2C4-491C-9328-8BC820C205FE}"/>
              </a:ext>
            </a:extLst>
          </p:cNvPr>
          <p:cNvSpPr>
            <a:spLocks noChangeAspect="1"/>
          </p:cNvSpPr>
          <p:nvPr/>
        </p:nvSpPr>
        <p:spPr>
          <a:xfrm>
            <a:off x="-835063" y="494367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50" name="Image 149">
            <a:extLst>
              <a:ext uri="{FF2B5EF4-FFF2-40B4-BE49-F238E27FC236}">
                <a16:creationId xmlns:a16="http://schemas.microsoft.com/office/drawing/2014/main" id="{269682DE-81B1-49D2-AD6A-6A4DDAEFB9C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77756" y="556849"/>
            <a:ext cx="631680" cy="631680"/>
          </a:xfrm>
          <a:prstGeom prst="rect">
            <a:avLst/>
          </a:prstGeom>
        </p:spPr>
      </p:pic>
      <p:pic>
        <p:nvPicPr>
          <p:cNvPr id="151" name="Image 150">
            <a:extLst>
              <a:ext uri="{FF2B5EF4-FFF2-40B4-BE49-F238E27FC236}">
                <a16:creationId xmlns:a16="http://schemas.microsoft.com/office/drawing/2014/main" id="{123A552B-E066-47A1-8EE6-B8BFAA405A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-789277" y="552119"/>
            <a:ext cx="631680" cy="631680"/>
          </a:xfrm>
          <a:prstGeom prst="rect">
            <a:avLst/>
          </a:prstGeom>
        </p:spPr>
      </p:pic>
      <p:sp>
        <p:nvSpPr>
          <p:cNvPr id="152" name="Oval 64">
            <a:extLst>
              <a:ext uri="{FF2B5EF4-FFF2-40B4-BE49-F238E27FC236}">
                <a16:creationId xmlns:a16="http://schemas.microsoft.com/office/drawing/2014/main" id="{9FF0C10F-6854-4DF5-8E35-C365771CB21D}"/>
              </a:ext>
            </a:extLst>
          </p:cNvPr>
          <p:cNvSpPr>
            <a:spLocks noChangeAspect="1"/>
          </p:cNvSpPr>
          <p:nvPr/>
        </p:nvSpPr>
        <p:spPr>
          <a:xfrm>
            <a:off x="-842559" y="174158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53" name="Graphic 31" descr="Lightbulb">
            <a:extLst>
              <a:ext uri="{FF2B5EF4-FFF2-40B4-BE49-F238E27FC236}">
                <a16:creationId xmlns:a16="http://schemas.microsoft.com/office/drawing/2014/main" id="{90D677F6-CE26-4755-8BB0-25FE2B7F69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785436" y="1828889"/>
            <a:ext cx="703036" cy="703036"/>
          </a:xfrm>
          <a:prstGeom prst="rect">
            <a:avLst/>
          </a:prstGeom>
        </p:spPr>
      </p:pic>
      <p:pic>
        <p:nvPicPr>
          <p:cNvPr id="154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63AB80B-D74B-4E12-924B-8BC7BF58C7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4388" y="1828889"/>
            <a:ext cx="703036" cy="703036"/>
          </a:xfrm>
          <a:prstGeom prst="rect">
            <a:avLst/>
          </a:prstGeom>
        </p:spPr>
      </p:pic>
      <p:sp>
        <p:nvSpPr>
          <p:cNvPr id="20" name="Google Shape;349;p35">
            <a:extLst>
              <a:ext uri="{FF2B5EF4-FFF2-40B4-BE49-F238E27FC236}">
                <a16:creationId xmlns:a16="http://schemas.microsoft.com/office/drawing/2014/main" id="{A498CCF3-B928-49DD-A17E-4693DBCE528E}"/>
              </a:ext>
            </a:extLst>
          </p:cNvPr>
          <p:cNvSpPr txBox="1">
            <a:spLocks/>
          </p:cNvSpPr>
          <p:nvPr/>
        </p:nvSpPr>
        <p:spPr>
          <a:xfrm rot="1867">
            <a:off x="11471875" y="6332575"/>
            <a:ext cx="836463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06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788957FF-8F0D-4C4B-B25C-01943A582124}"/>
              </a:ext>
            </a:extLst>
          </p:cNvPr>
          <p:cNvSpPr/>
          <p:nvPr/>
        </p:nvSpPr>
        <p:spPr>
          <a:xfrm>
            <a:off x="2002700" y="1582908"/>
            <a:ext cx="2276972" cy="2276972"/>
          </a:xfrm>
          <a:prstGeom prst="ellipse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12D121AB-EC89-4DF8-82AC-D1700C1FE104}"/>
              </a:ext>
            </a:extLst>
          </p:cNvPr>
          <p:cNvSpPr/>
          <p:nvPr/>
        </p:nvSpPr>
        <p:spPr>
          <a:xfrm>
            <a:off x="4608264" y="3949347"/>
            <a:ext cx="2276972" cy="2276972"/>
          </a:xfrm>
          <a:prstGeom prst="ellipse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3B5B9B6-91B5-47A5-BE96-E13AFFA8C7C3}"/>
              </a:ext>
            </a:extLst>
          </p:cNvPr>
          <p:cNvSpPr/>
          <p:nvPr/>
        </p:nvSpPr>
        <p:spPr>
          <a:xfrm>
            <a:off x="7095400" y="1672375"/>
            <a:ext cx="2276972" cy="2276972"/>
          </a:xfrm>
          <a:prstGeom prst="ellipse">
            <a:avLst/>
          </a:prstGeom>
          <a:blipFill>
            <a:blip r:embed="rId1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C4F1FF12-42AB-4DB0-BEF0-297F1FEE7577}"/>
              </a:ext>
            </a:extLst>
          </p:cNvPr>
          <p:cNvSpPr/>
          <p:nvPr/>
        </p:nvSpPr>
        <p:spPr>
          <a:xfrm>
            <a:off x="9334477" y="4167295"/>
            <a:ext cx="2276972" cy="2276972"/>
          </a:xfrm>
          <a:prstGeom prst="ellipse">
            <a:avLst/>
          </a:prstGeom>
          <a:blipFill>
            <a:blip r:embed="rId1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584AB99-6892-40E5-AD04-8901B834F7F9}"/>
              </a:ext>
            </a:extLst>
          </p:cNvPr>
          <p:cNvSpPr/>
          <p:nvPr/>
        </p:nvSpPr>
        <p:spPr>
          <a:xfrm>
            <a:off x="3314652" y="3759200"/>
            <a:ext cx="1270048" cy="1193800"/>
          </a:xfrm>
          <a:custGeom>
            <a:avLst/>
            <a:gdLst>
              <a:gd name="connsiteX0" fmla="*/ 127048 w 1270048"/>
              <a:gd name="connsiteY0" fmla="*/ 0 h 1193800"/>
              <a:gd name="connsiteX1" fmla="*/ 812848 w 1270048"/>
              <a:gd name="connsiteY1" fmla="*/ 800100 h 1193800"/>
              <a:gd name="connsiteX2" fmla="*/ 1219248 w 1270048"/>
              <a:gd name="connsiteY2" fmla="*/ 114300 h 1193800"/>
              <a:gd name="connsiteX3" fmla="*/ 48 w 1270048"/>
              <a:gd name="connsiteY3" fmla="*/ 596900 h 1193800"/>
              <a:gd name="connsiteX4" fmla="*/ 1270048 w 1270048"/>
              <a:gd name="connsiteY4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048" h="1193800">
                <a:moveTo>
                  <a:pt x="127048" y="0"/>
                </a:moveTo>
                <a:cubicBezTo>
                  <a:pt x="378931" y="390525"/>
                  <a:pt x="630815" y="781050"/>
                  <a:pt x="812848" y="800100"/>
                </a:cubicBezTo>
                <a:cubicBezTo>
                  <a:pt x="994881" y="819150"/>
                  <a:pt x="1354715" y="148167"/>
                  <a:pt x="1219248" y="114300"/>
                </a:cubicBezTo>
                <a:cubicBezTo>
                  <a:pt x="1083781" y="80433"/>
                  <a:pt x="-8419" y="416983"/>
                  <a:pt x="48" y="596900"/>
                </a:cubicBezTo>
                <a:cubicBezTo>
                  <a:pt x="8515" y="776817"/>
                  <a:pt x="1039331" y="1166283"/>
                  <a:pt x="1270048" y="1193800"/>
                </a:cubicBezTo>
              </a:path>
            </a:pathLst>
          </a:custGeom>
          <a:noFill/>
          <a:ln w="41275">
            <a:solidFill>
              <a:schemeClr val="bg1"/>
            </a:solidFill>
            <a:prstDash val="sysDot"/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3C2AD1DC-FAE9-43F3-AAB0-E3D1566BBC16}"/>
              </a:ext>
            </a:extLst>
          </p:cNvPr>
          <p:cNvSpPr/>
          <p:nvPr/>
        </p:nvSpPr>
        <p:spPr>
          <a:xfrm>
            <a:off x="6908800" y="3886200"/>
            <a:ext cx="1066800" cy="1512920"/>
          </a:xfrm>
          <a:custGeom>
            <a:avLst/>
            <a:gdLst>
              <a:gd name="connsiteX0" fmla="*/ 0 w 1066800"/>
              <a:gd name="connsiteY0" fmla="*/ 1333500 h 1512920"/>
              <a:gd name="connsiteX1" fmla="*/ 825500 w 1066800"/>
              <a:gd name="connsiteY1" fmla="*/ 927100 h 1512920"/>
              <a:gd name="connsiteX2" fmla="*/ 76200 w 1066800"/>
              <a:gd name="connsiteY2" fmla="*/ 304800 h 1512920"/>
              <a:gd name="connsiteX3" fmla="*/ 850900 w 1066800"/>
              <a:gd name="connsiteY3" fmla="*/ 1511300 h 1512920"/>
              <a:gd name="connsiteX4" fmla="*/ 1066800 w 1066800"/>
              <a:gd name="connsiteY4" fmla="*/ 0 h 151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6800" h="1512920">
                <a:moveTo>
                  <a:pt x="0" y="1333500"/>
                </a:moveTo>
                <a:cubicBezTo>
                  <a:pt x="406400" y="1216025"/>
                  <a:pt x="812800" y="1098550"/>
                  <a:pt x="825500" y="927100"/>
                </a:cubicBezTo>
                <a:cubicBezTo>
                  <a:pt x="838200" y="755650"/>
                  <a:pt x="71967" y="207433"/>
                  <a:pt x="76200" y="304800"/>
                </a:cubicBezTo>
                <a:cubicBezTo>
                  <a:pt x="80433" y="402167"/>
                  <a:pt x="685800" y="1562100"/>
                  <a:pt x="850900" y="1511300"/>
                </a:cubicBezTo>
                <a:cubicBezTo>
                  <a:pt x="1016000" y="1460500"/>
                  <a:pt x="1064683" y="304800"/>
                  <a:pt x="1066800" y="0"/>
                </a:cubicBezTo>
              </a:path>
            </a:pathLst>
          </a:custGeom>
          <a:noFill/>
          <a:ln w="41275">
            <a:solidFill>
              <a:schemeClr val="bg1"/>
            </a:solidFill>
            <a:prstDash val="sysDot"/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0E7EE593-D0F2-4769-8B91-58DAAA043C23}"/>
              </a:ext>
            </a:extLst>
          </p:cNvPr>
          <p:cNvSpPr/>
          <p:nvPr/>
        </p:nvSpPr>
        <p:spPr>
          <a:xfrm>
            <a:off x="9207500" y="2647456"/>
            <a:ext cx="1587705" cy="1683244"/>
          </a:xfrm>
          <a:custGeom>
            <a:avLst/>
            <a:gdLst>
              <a:gd name="connsiteX0" fmla="*/ 0 w 1587705"/>
              <a:gd name="connsiteY0" fmla="*/ 718044 h 1683244"/>
              <a:gd name="connsiteX1" fmla="*/ 1511300 w 1587705"/>
              <a:gd name="connsiteY1" fmla="*/ 768844 h 1683244"/>
              <a:gd name="connsiteX2" fmla="*/ 1295400 w 1587705"/>
              <a:gd name="connsiteY2" fmla="*/ 19544 h 1683244"/>
              <a:gd name="connsiteX3" fmla="*/ 698500 w 1587705"/>
              <a:gd name="connsiteY3" fmla="*/ 1683244 h 168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7705" h="1683244">
                <a:moveTo>
                  <a:pt x="0" y="718044"/>
                </a:moveTo>
                <a:cubicBezTo>
                  <a:pt x="647700" y="801652"/>
                  <a:pt x="1295400" y="885261"/>
                  <a:pt x="1511300" y="768844"/>
                </a:cubicBezTo>
                <a:cubicBezTo>
                  <a:pt x="1727200" y="652427"/>
                  <a:pt x="1430867" y="-132856"/>
                  <a:pt x="1295400" y="19544"/>
                </a:cubicBezTo>
                <a:cubicBezTo>
                  <a:pt x="1159933" y="171944"/>
                  <a:pt x="745067" y="1473694"/>
                  <a:pt x="698500" y="1683244"/>
                </a:cubicBezTo>
              </a:path>
            </a:pathLst>
          </a:custGeom>
          <a:noFill/>
          <a:ln w="41275">
            <a:solidFill>
              <a:schemeClr val="bg1"/>
            </a:solidFill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2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765FC6E6-F818-204F-9C83-D4B41FD06DDB}"/>
              </a:ext>
            </a:extLst>
          </p:cNvPr>
          <p:cNvSpPr>
            <a:spLocks noChangeAspect="1"/>
          </p:cNvSpPr>
          <p:nvPr/>
        </p:nvSpPr>
        <p:spPr>
          <a:xfrm>
            <a:off x="-842559" y="428842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885C5E1-EA20-F948-94E2-D0509EDD803E}"/>
              </a:ext>
            </a:extLst>
          </p:cNvPr>
          <p:cNvSpPr>
            <a:spLocks noChangeAspect="1"/>
          </p:cNvSpPr>
          <p:nvPr/>
        </p:nvSpPr>
        <p:spPr>
          <a:xfrm>
            <a:off x="866458" y="556184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5" name="Graphic 44" descr="Users">
            <a:hlinkClick r:id="rId3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5116585" y="583080"/>
            <a:ext cx="2601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bg1"/>
                </a:solidFill>
                <a:latin typeface="Montserrat" pitchFamily="2" charset="77"/>
              </a:rPr>
              <a:t>INTERFACES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9902A311-F44C-D641-A96E-FB81AF4E2E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540000">
            <a:off x="5144595" y="1103980"/>
            <a:ext cx="2565887" cy="134841"/>
          </a:xfrm>
          <a:prstGeom prst="rect">
            <a:avLst/>
          </a:prstGeom>
        </p:spPr>
      </p:pic>
      <p:pic>
        <p:nvPicPr>
          <p:cNvPr id="397" name="Image 396">
            <a:extLst>
              <a:ext uri="{FF2B5EF4-FFF2-40B4-BE49-F238E27FC236}">
                <a16:creationId xmlns:a16="http://schemas.microsoft.com/office/drawing/2014/main" id="{E22F062D-3171-4D5A-8DBC-4DE3EDCD393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7992" y="4425008"/>
            <a:ext cx="622800" cy="622800"/>
          </a:xfrm>
          <a:prstGeom prst="rect">
            <a:avLst/>
          </a:prstGeom>
        </p:spPr>
      </p:pic>
      <p:pic>
        <p:nvPicPr>
          <p:cNvPr id="398" name="Image 397">
            <a:extLst>
              <a:ext uri="{FF2B5EF4-FFF2-40B4-BE49-F238E27FC236}">
                <a16:creationId xmlns:a16="http://schemas.microsoft.com/office/drawing/2014/main" id="{D0E0FF8F-FC41-46C7-811D-BF5008CB3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39723" y="4392022"/>
            <a:ext cx="622800" cy="6228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94F52E0-A0E6-483F-B2C8-46D32079E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405" y="5680242"/>
            <a:ext cx="622800" cy="622800"/>
          </a:xfrm>
          <a:prstGeom prst="rect">
            <a:avLst/>
          </a:prstGeom>
        </p:spPr>
      </p:pic>
      <p:sp>
        <p:nvSpPr>
          <p:cNvPr id="399" name="Oval 46">
            <a:extLst>
              <a:ext uri="{FF2B5EF4-FFF2-40B4-BE49-F238E27FC236}">
                <a16:creationId xmlns:a16="http://schemas.microsoft.com/office/drawing/2014/main" id="{2D29CF12-CEBB-4C8D-94D0-E7DC194FFBA5}"/>
              </a:ext>
            </a:extLst>
          </p:cNvPr>
          <p:cNvSpPr>
            <a:spLocks noChangeAspect="1"/>
          </p:cNvSpPr>
          <p:nvPr/>
        </p:nvSpPr>
        <p:spPr>
          <a:xfrm>
            <a:off x="-835063" y="494367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0" name="Image 399">
            <a:extLst>
              <a:ext uri="{FF2B5EF4-FFF2-40B4-BE49-F238E27FC236}">
                <a16:creationId xmlns:a16="http://schemas.microsoft.com/office/drawing/2014/main" id="{0FDBAB76-B449-46B4-B10C-61B0AE48492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77756" y="556849"/>
            <a:ext cx="631680" cy="631680"/>
          </a:xfrm>
          <a:prstGeom prst="rect">
            <a:avLst/>
          </a:prstGeom>
        </p:spPr>
      </p:pic>
      <p:pic>
        <p:nvPicPr>
          <p:cNvPr id="401" name="Image 400">
            <a:extLst>
              <a:ext uri="{FF2B5EF4-FFF2-40B4-BE49-F238E27FC236}">
                <a16:creationId xmlns:a16="http://schemas.microsoft.com/office/drawing/2014/main" id="{3B1157D0-7C2C-4B8D-885C-670E76226E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-789277" y="552119"/>
            <a:ext cx="631680" cy="631680"/>
          </a:xfrm>
          <a:prstGeom prst="rect">
            <a:avLst/>
          </a:prstGeom>
        </p:spPr>
      </p:pic>
      <p:sp>
        <p:nvSpPr>
          <p:cNvPr id="402" name="Oval 64">
            <a:extLst>
              <a:ext uri="{FF2B5EF4-FFF2-40B4-BE49-F238E27FC236}">
                <a16:creationId xmlns:a16="http://schemas.microsoft.com/office/drawing/2014/main" id="{7FCB9E9C-5D07-4615-B5D5-9CD29AEF8A72}"/>
              </a:ext>
            </a:extLst>
          </p:cNvPr>
          <p:cNvSpPr>
            <a:spLocks noChangeAspect="1"/>
          </p:cNvSpPr>
          <p:nvPr/>
        </p:nvSpPr>
        <p:spPr>
          <a:xfrm>
            <a:off x="-842559" y="174158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3" name="Graphic 31" descr="Lightbulb">
            <a:extLst>
              <a:ext uri="{FF2B5EF4-FFF2-40B4-BE49-F238E27FC236}">
                <a16:creationId xmlns:a16="http://schemas.microsoft.com/office/drawing/2014/main" id="{2EBE8E97-70A9-4D11-95AC-8FC6E87FFA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785436" y="1828889"/>
            <a:ext cx="703036" cy="703036"/>
          </a:xfrm>
          <a:prstGeom prst="rect">
            <a:avLst/>
          </a:prstGeom>
        </p:spPr>
      </p:pic>
      <p:pic>
        <p:nvPicPr>
          <p:cNvPr id="404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63A7EB-2ADE-489C-89D5-6405BF787C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4388" y="1828889"/>
            <a:ext cx="703036" cy="703036"/>
          </a:xfrm>
          <a:prstGeom prst="rect">
            <a:avLst/>
          </a:prstGeom>
        </p:spPr>
      </p:pic>
      <p:sp>
        <p:nvSpPr>
          <p:cNvPr id="405" name="Oval 37">
            <a:extLst>
              <a:ext uri="{FF2B5EF4-FFF2-40B4-BE49-F238E27FC236}">
                <a16:creationId xmlns:a16="http://schemas.microsoft.com/office/drawing/2014/main" id="{314B4912-AD58-419C-B12F-FE06EDC58161}"/>
              </a:ext>
            </a:extLst>
          </p:cNvPr>
          <p:cNvSpPr>
            <a:spLocks noChangeAspect="1"/>
          </p:cNvSpPr>
          <p:nvPr/>
        </p:nvSpPr>
        <p:spPr>
          <a:xfrm>
            <a:off x="-842559" y="301500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6" name="Image 405">
            <a:extLst>
              <a:ext uri="{FF2B5EF4-FFF2-40B4-BE49-F238E27FC236}">
                <a16:creationId xmlns:a16="http://schemas.microsoft.com/office/drawing/2014/main" id="{3A7A19E8-F181-4C43-91C3-FD82D2B2A3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35297" y="3150162"/>
            <a:ext cx="622800" cy="622800"/>
          </a:xfrm>
          <a:prstGeom prst="rect">
            <a:avLst/>
          </a:prstGeom>
        </p:spPr>
      </p:pic>
      <p:pic>
        <p:nvPicPr>
          <p:cNvPr id="407" name="Image 406">
            <a:extLst>
              <a:ext uri="{FF2B5EF4-FFF2-40B4-BE49-F238E27FC236}">
                <a16:creationId xmlns:a16="http://schemas.microsoft.com/office/drawing/2014/main" id="{574F37D8-010F-4EC5-9932-0843B2DDB514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80" y="3138575"/>
            <a:ext cx="622800" cy="622800"/>
          </a:xfrm>
          <a:prstGeom prst="rect">
            <a:avLst/>
          </a:prstGeom>
        </p:spPr>
      </p:pic>
      <p:sp>
        <p:nvSpPr>
          <p:cNvPr id="408" name="Rectangle 407">
            <a:extLst>
              <a:ext uri="{FF2B5EF4-FFF2-40B4-BE49-F238E27FC236}">
                <a16:creationId xmlns:a16="http://schemas.microsoft.com/office/drawing/2014/main" id="{99B238D2-8C1E-40E4-A21C-94749FBE7131}"/>
              </a:ext>
            </a:extLst>
          </p:cNvPr>
          <p:cNvSpPr/>
          <p:nvPr/>
        </p:nvSpPr>
        <p:spPr>
          <a:xfrm>
            <a:off x="1654104" y="3218390"/>
            <a:ext cx="3277398" cy="1390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b="1" spc="300" dirty="0">
                <a:solidFill>
                  <a:schemeClr val="bg1"/>
                </a:solidFill>
                <a:latin typeface="Montserrat" pitchFamily="2" charset="77"/>
              </a:rPr>
              <a:t>ADMIN</a:t>
            </a:r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885D20F4-E3F4-4887-B0EE-079554BB79FB}"/>
              </a:ext>
            </a:extLst>
          </p:cNvPr>
          <p:cNvSpPr/>
          <p:nvPr/>
        </p:nvSpPr>
        <p:spPr>
          <a:xfrm>
            <a:off x="5321764" y="5694362"/>
            <a:ext cx="3277398" cy="1390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b="1" spc="300" dirty="0">
                <a:solidFill>
                  <a:schemeClr val="bg1"/>
                </a:solidFill>
                <a:latin typeface="Montserrat" pitchFamily="2" charset="77"/>
              </a:rPr>
              <a:t>ETUDIANT</a:t>
            </a: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7C25C411-136F-40BB-A343-10C17D9D5EBA}"/>
              </a:ext>
            </a:extLst>
          </p:cNvPr>
          <p:cNvSpPr/>
          <p:nvPr/>
        </p:nvSpPr>
        <p:spPr>
          <a:xfrm>
            <a:off x="8705744" y="3213097"/>
            <a:ext cx="3277398" cy="1390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b="1" spc="300" dirty="0">
                <a:solidFill>
                  <a:schemeClr val="bg1"/>
                </a:solidFill>
                <a:latin typeface="Montserrat" pitchFamily="2" charset="77"/>
              </a:rPr>
              <a:t>PROF</a:t>
            </a:r>
          </a:p>
        </p:txBody>
      </p:sp>
      <p:sp>
        <p:nvSpPr>
          <p:cNvPr id="26" name="Google Shape;349;p35">
            <a:extLst>
              <a:ext uri="{FF2B5EF4-FFF2-40B4-BE49-F238E27FC236}">
                <a16:creationId xmlns:a16="http://schemas.microsoft.com/office/drawing/2014/main" id="{FDC2CC6F-0AAA-4926-8F29-391BC9DC9864}"/>
              </a:ext>
            </a:extLst>
          </p:cNvPr>
          <p:cNvSpPr txBox="1">
            <a:spLocks/>
          </p:cNvSpPr>
          <p:nvPr/>
        </p:nvSpPr>
        <p:spPr>
          <a:xfrm rot="1867">
            <a:off x="11471875" y="6332575"/>
            <a:ext cx="836463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07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Zoom de section 4">
                <a:extLst>
                  <a:ext uri="{FF2B5EF4-FFF2-40B4-BE49-F238E27FC236}">
                    <a16:creationId xmlns:a16="http://schemas.microsoft.com/office/drawing/2014/main" id="{9D32F529-9A2E-4369-B4D5-A9FAE87B0E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0305440"/>
                  </p:ext>
                </p:extLst>
              </p:nvPr>
            </p:nvGraphicFramePr>
            <p:xfrm>
              <a:off x="2367712" y="1799322"/>
              <a:ext cx="1800000" cy="1800000"/>
            </p:xfrm>
            <a:graphic>
              <a:graphicData uri="http://schemas.microsoft.com/office/powerpoint/2016/sectionzoom">
                <psez:sectionZm>
                  <psez:sectionZmObj sectionId="{2243FF8F-83CE-427B-A4B1-57CCF86CD418}">
                    <psez:zmPr id="{47DC4727-D49B-464C-B56F-5472FCD4FDD9}" imageType="cover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00000" cy="180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Zoom de section 4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9D32F529-9A2E-4369-B4D5-A9FAE87B0E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67712" y="1799322"/>
                <a:ext cx="1800000" cy="180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Zoom de section 7">
                <a:extLst>
                  <a:ext uri="{FF2B5EF4-FFF2-40B4-BE49-F238E27FC236}">
                    <a16:creationId xmlns:a16="http://schemas.microsoft.com/office/drawing/2014/main" id="{CA9BFC66-2726-4A3B-93D1-F4338EDCB8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0804942"/>
                  </p:ext>
                </p:extLst>
              </p:nvPr>
            </p:nvGraphicFramePr>
            <p:xfrm>
              <a:off x="9444443" y="1730979"/>
              <a:ext cx="1800000" cy="1800000"/>
            </p:xfrm>
            <a:graphic>
              <a:graphicData uri="http://schemas.microsoft.com/office/powerpoint/2016/sectionzoom">
                <psez:sectionZm>
                  <psez:sectionZmObj sectionId="{4F08D929-8A60-4DAA-B6B5-6AF638A65A47}">
                    <psez:zmPr id="{AEEEBE72-D453-460E-B426-F85EC85802DB}" imageType="cover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00000" cy="180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Zoom de section 7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CA9BFC66-2726-4A3B-93D1-F4338EDCB8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444443" y="1730979"/>
                <a:ext cx="1800000" cy="180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Zoom de section 9">
                <a:extLst>
                  <a:ext uri="{FF2B5EF4-FFF2-40B4-BE49-F238E27FC236}">
                    <a16:creationId xmlns:a16="http://schemas.microsoft.com/office/drawing/2014/main" id="{BA840940-78BC-47B5-A5FF-1903D81CDC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985665"/>
                  </p:ext>
                </p:extLst>
              </p:nvPr>
            </p:nvGraphicFramePr>
            <p:xfrm>
              <a:off x="5986102" y="4288420"/>
              <a:ext cx="1800000" cy="1800000"/>
            </p:xfrm>
            <a:graphic>
              <a:graphicData uri="http://schemas.microsoft.com/office/powerpoint/2016/sectionzoom">
                <psez:sectionZm>
                  <psez:sectionZmObj sectionId="{E7989B2A-CE84-4058-B2F5-6606FCAD54C0}">
                    <psez:zmPr id="{938BC321-537E-46C8-B9E4-B5819F9AAC4D}" imageType="cover" transitionDur="1000">
                      <p166:blipFill xmlns:p166="http://schemas.microsoft.com/office/powerpoint/2016/6/main">
                        <a:blip r:embed="rId2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00000" cy="180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Zoom de section 9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BA840940-78BC-47B5-A5FF-1903D81CDC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986102" y="4288420"/>
                <a:ext cx="1800000" cy="180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9744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765FC6E6-F818-204F-9C83-D4B41FD06DDB}"/>
              </a:ext>
            </a:extLst>
          </p:cNvPr>
          <p:cNvSpPr>
            <a:spLocks noChangeAspect="1"/>
          </p:cNvSpPr>
          <p:nvPr/>
        </p:nvSpPr>
        <p:spPr>
          <a:xfrm>
            <a:off x="-842559" y="428842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885C5E1-EA20-F948-94E2-D0509EDD803E}"/>
              </a:ext>
            </a:extLst>
          </p:cNvPr>
          <p:cNvSpPr>
            <a:spLocks noChangeAspect="1"/>
          </p:cNvSpPr>
          <p:nvPr/>
        </p:nvSpPr>
        <p:spPr>
          <a:xfrm>
            <a:off x="866458" y="556184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5" name="Graphic 44" descr="Users">
            <a:hlinkClick r:id="rId3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1322572" y="-1120"/>
            <a:ext cx="2601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bg1"/>
                </a:solidFill>
                <a:latin typeface="Montserrat" pitchFamily="2" charset="77"/>
              </a:rPr>
              <a:t>INTERFACES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9902A311-F44C-D641-A96E-FB81AF4E2E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540000">
            <a:off x="1350582" y="519780"/>
            <a:ext cx="2565887" cy="134841"/>
          </a:xfrm>
          <a:prstGeom prst="rect">
            <a:avLst/>
          </a:prstGeom>
        </p:spPr>
      </p:pic>
      <p:pic>
        <p:nvPicPr>
          <p:cNvPr id="397" name="Image 396">
            <a:extLst>
              <a:ext uri="{FF2B5EF4-FFF2-40B4-BE49-F238E27FC236}">
                <a16:creationId xmlns:a16="http://schemas.microsoft.com/office/drawing/2014/main" id="{E22F062D-3171-4D5A-8DBC-4DE3EDCD393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7992" y="4425008"/>
            <a:ext cx="622800" cy="622800"/>
          </a:xfrm>
          <a:prstGeom prst="rect">
            <a:avLst/>
          </a:prstGeom>
        </p:spPr>
      </p:pic>
      <p:pic>
        <p:nvPicPr>
          <p:cNvPr id="398" name="Image 397">
            <a:extLst>
              <a:ext uri="{FF2B5EF4-FFF2-40B4-BE49-F238E27FC236}">
                <a16:creationId xmlns:a16="http://schemas.microsoft.com/office/drawing/2014/main" id="{D0E0FF8F-FC41-46C7-811D-BF5008CB3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39723" y="4392022"/>
            <a:ext cx="622800" cy="6228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94F52E0-A0E6-483F-B2C8-46D32079E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405" y="5680242"/>
            <a:ext cx="622800" cy="622800"/>
          </a:xfrm>
          <a:prstGeom prst="rect">
            <a:avLst/>
          </a:prstGeom>
        </p:spPr>
      </p:pic>
      <p:sp>
        <p:nvSpPr>
          <p:cNvPr id="399" name="Oval 46">
            <a:extLst>
              <a:ext uri="{FF2B5EF4-FFF2-40B4-BE49-F238E27FC236}">
                <a16:creationId xmlns:a16="http://schemas.microsoft.com/office/drawing/2014/main" id="{2D29CF12-CEBB-4C8D-94D0-E7DC194FFBA5}"/>
              </a:ext>
            </a:extLst>
          </p:cNvPr>
          <p:cNvSpPr>
            <a:spLocks noChangeAspect="1"/>
          </p:cNvSpPr>
          <p:nvPr/>
        </p:nvSpPr>
        <p:spPr>
          <a:xfrm>
            <a:off x="-835063" y="494367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0" name="Image 399">
            <a:extLst>
              <a:ext uri="{FF2B5EF4-FFF2-40B4-BE49-F238E27FC236}">
                <a16:creationId xmlns:a16="http://schemas.microsoft.com/office/drawing/2014/main" id="{0FDBAB76-B449-46B4-B10C-61B0AE48492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77756" y="556849"/>
            <a:ext cx="631680" cy="631680"/>
          </a:xfrm>
          <a:prstGeom prst="rect">
            <a:avLst/>
          </a:prstGeom>
        </p:spPr>
      </p:pic>
      <p:pic>
        <p:nvPicPr>
          <p:cNvPr id="401" name="Image 400">
            <a:extLst>
              <a:ext uri="{FF2B5EF4-FFF2-40B4-BE49-F238E27FC236}">
                <a16:creationId xmlns:a16="http://schemas.microsoft.com/office/drawing/2014/main" id="{3B1157D0-7C2C-4B8D-885C-670E76226E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-789277" y="552119"/>
            <a:ext cx="631680" cy="631680"/>
          </a:xfrm>
          <a:prstGeom prst="rect">
            <a:avLst/>
          </a:prstGeom>
        </p:spPr>
      </p:pic>
      <p:sp>
        <p:nvSpPr>
          <p:cNvPr id="402" name="Oval 64">
            <a:extLst>
              <a:ext uri="{FF2B5EF4-FFF2-40B4-BE49-F238E27FC236}">
                <a16:creationId xmlns:a16="http://schemas.microsoft.com/office/drawing/2014/main" id="{7FCB9E9C-5D07-4615-B5D5-9CD29AEF8A72}"/>
              </a:ext>
            </a:extLst>
          </p:cNvPr>
          <p:cNvSpPr>
            <a:spLocks noChangeAspect="1"/>
          </p:cNvSpPr>
          <p:nvPr/>
        </p:nvSpPr>
        <p:spPr>
          <a:xfrm>
            <a:off x="-842559" y="174158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3" name="Graphic 31" descr="Lightbulb">
            <a:extLst>
              <a:ext uri="{FF2B5EF4-FFF2-40B4-BE49-F238E27FC236}">
                <a16:creationId xmlns:a16="http://schemas.microsoft.com/office/drawing/2014/main" id="{2EBE8E97-70A9-4D11-95AC-8FC6E87FFA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785436" y="1828889"/>
            <a:ext cx="703036" cy="703036"/>
          </a:xfrm>
          <a:prstGeom prst="rect">
            <a:avLst/>
          </a:prstGeom>
        </p:spPr>
      </p:pic>
      <p:pic>
        <p:nvPicPr>
          <p:cNvPr id="404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63A7EB-2ADE-489C-89D5-6405BF787C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4388" y="1828889"/>
            <a:ext cx="703036" cy="703036"/>
          </a:xfrm>
          <a:prstGeom prst="rect">
            <a:avLst/>
          </a:prstGeom>
        </p:spPr>
      </p:pic>
      <p:sp>
        <p:nvSpPr>
          <p:cNvPr id="405" name="Oval 37">
            <a:extLst>
              <a:ext uri="{FF2B5EF4-FFF2-40B4-BE49-F238E27FC236}">
                <a16:creationId xmlns:a16="http://schemas.microsoft.com/office/drawing/2014/main" id="{314B4912-AD58-419C-B12F-FE06EDC58161}"/>
              </a:ext>
            </a:extLst>
          </p:cNvPr>
          <p:cNvSpPr>
            <a:spLocks noChangeAspect="1"/>
          </p:cNvSpPr>
          <p:nvPr/>
        </p:nvSpPr>
        <p:spPr>
          <a:xfrm>
            <a:off x="-842559" y="3015000"/>
            <a:ext cx="827568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06" name="Image 405">
            <a:extLst>
              <a:ext uri="{FF2B5EF4-FFF2-40B4-BE49-F238E27FC236}">
                <a16:creationId xmlns:a16="http://schemas.microsoft.com/office/drawing/2014/main" id="{3A7A19E8-F181-4C43-91C3-FD82D2B2A3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35297" y="3150162"/>
            <a:ext cx="622800" cy="622800"/>
          </a:xfrm>
          <a:prstGeom prst="rect">
            <a:avLst/>
          </a:prstGeom>
        </p:spPr>
      </p:pic>
      <p:pic>
        <p:nvPicPr>
          <p:cNvPr id="407" name="Image 406">
            <a:extLst>
              <a:ext uri="{FF2B5EF4-FFF2-40B4-BE49-F238E27FC236}">
                <a16:creationId xmlns:a16="http://schemas.microsoft.com/office/drawing/2014/main" id="{574F37D8-010F-4EC5-9932-0843B2DDB514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80" y="3138575"/>
            <a:ext cx="622800" cy="622800"/>
          </a:xfrm>
          <a:prstGeom prst="rect">
            <a:avLst/>
          </a:prstGeom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8DAB17B-F466-4173-84C4-CD59AD107920}"/>
              </a:ext>
            </a:extLst>
          </p:cNvPr>
          <p:cNvSpPr/>
          <p:nvPr/>
        </p:nvSpPr>
        <p:spPr>
          <a:xfrm>
            <a:off x="3969058" y="713788"/>
            <a:ext cx="5982810" cy="627344"/>
          </a:xfrm>
          <a:prstGeom prst="roundRect">
            <a:avLst/>
          </a:prstGeom>
          <a:noFill/>
          <a:ln w="76200">
            <a:solidFill>
              <a:srgbClr val="23BBC2"/>
            </a:solidFill>
          </a:ln>
          <a:effectLst>
            <a:outerShdw blurRad="1270000" dist="12700" dir="5400000" algn="bl" rotWithShape="0">
              <a:srgbClr val="23BBC2"/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Arial Black" panose="020B0A04020102020204" pitchFamily="34" charset="0"/>
              </a:rPr>
              <a:t>ADMIN (Tableau de bord)</a:t>
            </a:r>
            <a:endParaRPr lang="fr-FR" sz="32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0D3FDE0-84B2-4580-B2FA-79D96ECA276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4633"/>
          <a:stretch/>
        </p:blipFill>
        <p:spPr>
          <a:xfrm>
            <a:off x="2380531" y="1690361"/>
            <a:ext cx="9036682" cy="4453851"/>
          </a:xfrm>
          <a:prstGeom prst="rect">
            <a:avLst/>
          </a:prstGeom>
        </p:spPr>
      </p:pic>
      <p:sp>
        <p:nvSpPr>
          <p:cNvPr id="22" name="Google Shape;349;p35">
            <a:extLst>
              <a:ext uri="{FF2B5EF4-FFF2-40B4-BE49-F238E27FC236}">
                <a16:creationId xmlns:a16="http://schemas.microsoft.com/office/drawing/2014/main" id="{347B4C5B-1948-4BA4-AF6C-543BF33CA4DD}"/>
              </a:ext>
            </a:extLst>
          </p:cNvPr>
          <p:cNvSpPr txBox="1">
            <a:spLocks/>
          </p:cNvSpPr>
          <p:nvPr/>
        </p:nvSpPr>
        <p:spPr>
          <a:xfrm rot="1867">
            <a:off x="11471875" y="6332575"/>
            <a:ext cx="836463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" sz="3200" dirty="0">
                <a:solidFill>
                  <a:srgbClr val="FFA766"/>
                </a:solidFill>
                <a:latin typeface="Cooper Black" panose="0208090404030B020404" pitchFamily="18" charset="0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4258546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406</Words>
  <Application>Microsoft Office PowerPoint</Application>
  <PresentationFormat>Grand écran</PresentationFormat>
  <Paragraphs>155</Paragraphs>
  <Slides>26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7" baseType="lpstr">
      <vt:lpstr>Arial</vt:lpstr>
      <vt:lpstr>Arial Black</vt:lpstr>
      <vt:lpstr>Bahnschrift Condensed</vt:lpstr>
      <vt:lpstr>Bauhaus 93</vt:lpstr>
      <vt:lpstr>Calibri</vt:lpstr>
      <vt:lpstr>Calibri Light</vt:lpstr>
      <vt:lpstr>Codec Pro</vt:lpstr>
      <vt:lpstr>Cooper Black</vt:lpstr>
      <vt:lpstr>Montserrat</vt:lpstr>
      <vt:lpstr>Söhne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ilyas bz</cp:lastModifiedBy>
  <cp:revision>58</cp:revision>
  <dcterms:created xsi:type="dcterms:W3CDTF">2020-07-14T16:36:24Z</dcterms:created>
  <dcterms:modified xsi:type="dcterms:W3CDTF">2023-12-21T15:16:48Z</dcterms:modified>
</cp:coreProperties>
</file>